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sldIdLst>
    <p:sldId id="269" r:id="rId5"/>
    <p:sldId id="258" r:id="rId6"/>
    <p:sldId id="260" r:id="rId7"/>
    <p:sldId id="293" r:id="rId8"/>
    <p:sldId id="299" r:id="rId9"/>
    <p:sldId id="314" r:id="rId10"/>
    <p:sldId id="320" r:id="rId11"/>
    <p:sldId id="323" r:id="rId12"/>
    <p:sldId id="328" r:id="rId13"/>
    <p:sldId id="331" r:id="rId14"/>
    <p:sldId id="333" r:id="rId15"/>
    <p:sldId id="337" r:id="rId16"/>
    <p:sldId id="309" r:id="rId17"/>
    <p:sldId id="370" r:id="rId18"/>
    <p:sldId id="398" r:id="rId19"/>
    <p:sldId id="408" r:id="rId20"/>
    <p:sldId id="40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67" d="100"/>
          <a:sy n="67" d="100"/>
        </p:scale>
        <p:origin x="620"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hil N" userId="S::akhil.n2021@vitstudent.ac.in::9ee89dd3-5764-419e-9e85-5b97bfc57a88" providerId="AD" clId="Web-{355E5415-F70C-4243-A6EB-3468491E0FB2}"/>
    <pc:docChg chg="modSld">
      <pc:chgData name="Akhil N" userId="S::akhil.n2021@vitstudent.ac.in::9ee89dd3-5764-419e-9e85-5b97bfc57a88" providerId="AD" clId="Web-{355E5415-F70C-4243-A6EB-3468491E0FB2}" dt="2024-05-12T20:10:24.199" v="0" actId="1076"/>
      <pc:docMkLst>
        <pc:docMk/>
      </pc:docMkLst>
      <pc:sldChg chg="modSp">
        <pc:chgData name="Akhil N" userId="S::akhil.n2021@vitstudent.ac.in::9ee89dd3-5764-419e-9e85-5b97bfc57a88" providerId="AD" clId="Web-{355E5415-F70C-4243-A6EB-3468491E0FB2}" dt="2024-05-12T20:10:24.199" v="0" actId="1076"/>
        <pc:sldMkLst>
          <pc:docMk/>
          <pc:sldMk cId="3040382371" sldId="336"/>
        </pc:sldMkLst>
        <pc:spChg chg="mod">
          <ac:chgData name="Akhil N" userId="S::akhil.n2021@vitstudent.ac.in::9ee89dd3-5764-419e-9e85-5b97bfc57a88" providerId="AD" clId="Web-{355E5415-F70C-4243-A6EB-3468491E0FB2}" dt="2024-05-12T20:10:24.199" v="0" actId="1076"/>
          <ac:spMkLst>
            <pc:docMk/>
            <pc:sldMk cId="3040382371" sldId="336"/>
            <ac:spMk id="3" creationId="{86553BD9-555C-27A7-34A3-051B472ED0C0}"/>
          </ac:spMkLst>
        </pc:spChg>
      </pc:sldChg>
    </pc:docChg>
  </pc:docChgLst>
  <pc:docChgLst>
    <pc:chgData name="Ayush Gupta" userId="S::ayush.gupta2021i@vitstudent.ac.in::eae1d6a3-29c1-484f-b5af-6958fa335efd" providerId="AD" clId="Web-{26260A40-58BD-4E13-B052-B42AF58FAA69}"/>
    <pc:docChg chg="modSld">
      <pc:chgData name="Ayush Gupta" userId="S::ayush.gupta2021i@vitstudent.ac.in::eae1d6a3-29c1-484f-b5af-6958fa335efd" providerId="AD" clId="Web-{26260A40-58BD-4E13-B052-B42AF58FAA69}" dt="2024-04-03T05:03:04.642" v="0" actId="1076"/>
      <pc:docMkLst>
        <pc:docMk/>
      </pc:docMkLst>
      <pc:sldChg chg="modSp">
        <pc:chgData name="Ayush Gupta" userId="S::ayush.gupta2021i@vitstudent.ac.in::eae1d6a3-29c1-484f-b5af-6958fa335efd" providerId="AD" clId="Web-{26260A40-58BD-4E13-B052-B42AF58FAA69}" dt="2024-04-03T05:03:04.642" v="0" actId="1076"/>
        <pc:sldMkLst>
          <pc:docMk/>
          <pc:sldMk cId="0" sldId="394"/>
        </pc:sldMkLst>
        <pc:picChg chg="mod">
          <ac:chgData name="Ayush Gupta" userId="S::ayush.gupta2021i@vitstudent.ac.in::eae1d6a3-29c1-484f-b5af-6958fa335efd" providerId="AD" clId="Web-{26260A40-58BD-4E13-B052-B42AF58FAA69}" dt="2024-04-03T05:03:04.642" v="0" actId="1076"/>
          <ac:picMkLst>
            <pc:docMk/>
            <pc:sldMk cId="0" sldId="394"/>
            <ac:picMk id="160779" creationId="{E90068D8-E1C0-DBB2-CBD0-B528263DBC05}"/>
          </ac:picMkLst>
        </pc:picChg>
      </pc:sldChg>
    </pc:docChg>
  </pc:docChgLst>
  <pc:docChgLst>
    <pc:chgData name="Stuti Agarwal" userId="S::stuti.agarwal2021@vitstudent.ac.in::f95cae5a-4e01-4b61-9362-08d493a43746" providerId="AD" clId="Web-{E660738D-C146-80B1-F44E-A9572730F648}"/>
    <pc:docChg chg="modSld">
      <pc:chgData name="Stuti Agarwal" userId="S::stuti.agarwal2021@vitstudent.ac.in::f95cae5a-4e01-4b61-9362-08d493a43746" providerId="AD" clId="Web-{E660738D-C146-80B1-F44E-A9572730F648}" dt="2024-05-12T12:35:07.871" v="2" actId="20577"/>
      <pc:docMkLst>
        <pc:docMk/>
      </pc:docMkLst>
      <pc:sldChg chg="modSp">
        <pc:chgData name="Stuti Agarwal" userId="S::stuti.agarwal2021@vitstudent.ac.in::f95cae5a-4e01-4b61-9362-08d493a43746" providerId="AD" clId="Web-{E660738D-C146-80B1-F44E-A9572730F648}" dt="2024-05-12T12:35:07.871" v="2" actId="20577"/>
        <pc:sldMkLst>
          <pc:docMk/>
          <pc:sldMk cId="1107338112" sldId="269"/>
        </pc:sldMkLst>
        <pc:spChg chg="mod">
          <ac:chgData name="Stuti Agarwal" userId="S::stuti.agarwal2021@vitstudent.ac.in::f95cae5a-4e01-4b61-9362-08d493a43746" providerId="AD" clId="Web-{E660738D-C146-80B1-F44E-A9572730F648}" dt="2024-05-12T12:35:07.871" v="2" actId="20577"/>
          <ac:spMkLst>
            <pc:docMk/>
            <pc:sldMk cId="1107338112" sldId="269"/>
            <ac:spMk id="3" creationId="{F583F953-F075-65F9-73A0-00FD113940C6}"/>
          </ac:spMkLst>
        </pc:spChg>
      </pc:sldChg>
    </pc:docChg>
  </pc:docChgLst>
  <pc:docChgLst>
    <pc:chgData name="Aastha Kumar" userId="f94225b3-263d-47de-91f3-c17c89a7eef3" providerId="ADAL" clId="{CFE8471C-A4C2-4608-81D7-EF136228A0F9}"/>
    <pc:docChg chg="undo redo custSel delSld modSld">
      <pc:chgData name="Aastha Kumar" userId="f94225b3-263d-47de-91f3-c17c89a7eef3" providerId="ADAL" clId="{CFE8471C-A4C2-4608-81D7-EF136228A0F9}" dt="2024-10-18T14:58:37.968" v="466" actId="1076"/>
      <pc:docMkLst>
        <pc:docMk/>
      </pc:docMkLst>
      <pc:sldChg chg="modSp mod">
        <pc:chgData name="Aastha Kumar" userId="f94225b3-263d-47de-91f3-c17c89a7eef3" providerId="ADAL" clId="{CFE8471C-A4C2-4608-81D7-EF136228A0F9}" dt="2024-10-18T14:43:09.197" v="397" actId="313"/>
        <pc:sldMkLst>
          <pc:docMk/>
          <pc:sldMk cId="1612661383" sldId="258"/>
        </pc:sldMkLst>
        <pc:spChg chg="mod">
          <ac:chgData name="Aastha Kumar" userId="f94225b3-263d-47de-91f3-c17c89a7eef3" providerId="ADAL" clId="{CFE8471C-A4C2-4608-81D7-EF136228A0F9}" dt="2024-10-18T14:43:09.197" v="397" actId="313"/>
          <ac:spMkLst>
            <pc:docMk/>
            <pc:sldMk cId="1612661383" sldId="258"/>
            <ac:spMk id="3" creationId="{B1BAFB5E-E64E-80C3-A6A5-F59219184062}"/>
          </ac:spMkLst>
        </pc:spChg>
      </pc:sldChg>
      <pc:sldChg chg="modSp mod">
        <pc:chgData name="Aastha Kumar" userId="f94225b3-263d-47de-91f3-c17c89a7eef3" providerId="ADAL" clId="{CFE8471C-A4C2-4608-81D7-EF136228A0F9}" dt="2024-10-18T14:43:47.265" v="405" actId="20577"/>
        <pc:sldMkLst>
          <pc:docMk/>
          <pc:sldMk cId="3057155117" sldId="260"/>
        </pc:sldMkLst>
        <pc:spChg chg="mod">
          <ac:chgData name="Aastha Kumar" userId="f94225b3-263d-47de-91f3-c17c89a7eef3" providerId="ADAL" clId="{CFE8471C-A4C2-4608-81D7-EF136228A0F9}" dt="2024-10-18T14:43:47.265" v="405" actId="20577"/>
          <ac:spMkLst>
            <pc:docMk/>
            <pc:sldMk cId="3057155117" sldId="260"/>
            <ac:spMk id="3" creationId="{47027CF2-12B6-C56B-44DB-F5D9FCF1FF5D}"/>
          </ac:spMkLst>
        </pc:spChg>
      </pc:sldChg>
      <pc:sldChg chg="modSp mod">
        <pc:chgData name="Aastha Kumar" userId="f94225b3-263d-47de-91f3-c17c89a7eef3" providerId="ADAL" clId="{CFE8471C-A4C2-4608-81D7-EF136228A0F9}" dt="2024-10-18T14:39:15.065" v="241" actId="20577"/>
        <pc:sldMkLst>
          <pc:docMk/>
          <pc:sldMk cId="1107338112" sldId="269"/>
        </pc:sldMkLst>
        <pc:spChg chg="mod">
          <ac:chgData name="Aastha Kumar" userId="f94225b3-263d-47de-91f3-c17c89a7eef3" providerId="ADAL" clId="{CFE8471C-A4C2-4608-81D7-EF136228A0F9}" dt="2024-10-18T14:39:15.065" v="241" actId="20577"/>
          <ac:spMkLst>
            <pc:docMk/>
            <pc:sldMk cId="1107338112" sldId="269"/>
            <ac:spMk id="3" creationId="{F583F953-F075-65F9-73A0-00FD113940C6}"/>
          </ac:spMkLst>
        </pc:spChg>
      </pc:sldChg>
      <pc:sldChg chg="del">
        <pc:chgData name="Aastha Kumar" userId="f94225b3-263d-47de-91f3-c17c89a7eef3" providerId="ADAL" clId="{CFE8471C-A4C2-4608-81D7-EF136228A0F9}" dt="2024-10-18T14:43:02.779" v="396" actId="47"/>
        <pc:sldMkLst>
          <pc:docMk/>
          <pc:sldMk cId="621430566" sldId="288"/>
        </pc:sldMkLst>
      </pc:sldChg>
      <pc:sldChg chg="modSp mod">
        <pc:chgData name="Aastha Kumar" userId="f94225b3-263d-47de-91f3-c17c89a7eef3" providerId="ADAL" clId="{CFE8471C-A4C2-4608-81D7-EF136228A0F9}" dt="2024-10-15T17:15:14.198" v="1" actId="20577"/>
        <pc:sldMkLst>
          <pc:docMk/>
          <pc:sldMk cId="1752712377" sldId="299"/>
        </pc:sldMkLst>
        <pc:spChg chg="mod">
          <ac:chgData name="Aastha Kumar" userId="f94225b3-263d-47de-91f3-c17c89a7eef3" providerId="ADAL" clId="{CFE8471C-A4C2-4608-81D7-EF136228A0F9}" dt="2024-10-15T17:15:14.198" v="1" actId="20577"/>
          <ac:spMkLst>
            <pc:docMk/>
            <pc:sldMk cId="1752712377" sldId="299"/>
            <ac:spMk id="3" creationId="{5AD7A5C0-FAE6-ACDE-C925-99AF7BCF93EE}"/>
          </ac:spMkLst>
        </pc:spChg>
      </pc:sldChg>
      <pc:sldChg chg="modSp del mod">
        <pc:chgData name="Aastha Kumar" userId="f94225b3-263d-47de-91f3-c17c89a7eef3" providerId="ADAL" clId="{CFE8471C-A4C2-4608-81D7-EF136228A0F9}" dt="2024-10-18T14:56:42.581" v="448" actId="47"/>
        <pc:sldMkLst>
          <pc:docMk/>
          <pc:sldMk cId="0" sldId="307"/>
        </pc:sldMkLst>
        <pc:spChg chg="mod">
          <ac:chgData name="Aastha Kumar" userId="f94225b3-263d-47de-91f3-c17c89a7eef3" providerId="ADAL" clId="{CFE8471C-A4C2-4608-81D7-EF136228A0F9}" dt="2024-10-18T14:55:25.941" v="424" actId="27636"/>
          <ac:spMkLst>
            <pc:docMk/>
            <pc:sldMk cId="0" sldId="307"/>
            <ac:spMk id="2" creationId="{00000000-0000-0000-0000-000000000000}"/>
          </ac:spMkLst>
        </pc:spChg>
        <pc:spChg chg="mod">
          <ac:chgData name="Aastha Kumar" userId="f94225b3-263d-47de-91f3-c17c89a7eef3" providerId="ADAL" clId="{CFE8471C-A4C2-4608-81D7-EF136228A0F9}" dt="2024-10-18T14:55:37.433" v="431" actId="21"/>
          <ac:spMkLst>
            <pc:docMk/>
            <pc:sldMk cId="0" sldId="307"/>
            <ac:spMk id="3" creationId="{00000000-0000-0000-0000-000000000000}"/>
          </ac:spMkLst>
        </pc:spChg>
      </pc:sldChg>
      <pc:sldChg chg="addSp modSp mod">
        <pc:chgData name="Aastha Kumar" userId="f94225b3-263d-47de-91f3-c17c89a7eef3" providerId="ADAL" clId="{CFE8471C-A4C2-4608-81D7-EF136228A0F9}" dt="2024-10-15T17:19:50.819" v="166" actId="1076"/>
        <pc:sldMkLst>
          <pc:docMk/>
          <pc:sldMk cId="3761135467" sldId="314"/>
        </pc:sldMkLst>
        <pc:spChg chg="mod">
          <ac:chgData name="Aastha Kumar" userId="f94225b3-263d-47de-91f3-c17c89a7eef3" providerId="ADAL" clId="{CFE8471C-A4C2-4608-81D7-EF136228A0F9}" dt="2024-10-15T17:19:41.873" v="162" actId="404"/>
          <ac:spMkLst>
            <pc:docMk/>
            <pc:sldMk cId="3761135467" sldId="314"/>
            <ac:spMk id="3" creationId="{643D58F8-B2FB-CD75-04B5-A44B97935EA3}"/>
          </ac:spMkLst>
        </pc:spChg>
        <pc:picChg chg="add mod">
          <ac:chgData name="Aastha Kumar" userId="f94225b3-263d-47de-91f3-c17c89a7eef3" providerId="ADAL" clId="{CFE8471C-A4C2-4608-81D7-EF136228A0F9}" dt="2024-10-15T17:19:50.819" v="166" actId="1076"/>
          <ac:picMkLst>
            <pc:docMk/>
            <pc:sldMk cId="3761135467" sldId="314"/>
            <ac:picMk id="36866" creationId="{FFC43CDB-2790-BDD2-17F1-48E12A5A214A}"/>
          </ac:picMkLst>
        </pc:picChg>
      </pc:sldChg>
      <pc:sldChg chg="delSp modSp del mod">
        <pc:chgData name="Aastha Kumar" userId="f94225b3-263d-47de-91f3-c17c89a7eef3" providerId="ADAL" clId="{CFE8471C-A4C2-4608-81D7-EF136228A0F9}" dt="2024-10-15T17:19:52.418" v="167" actId="47"/>
        <pc:sldMkLst>
          <pc:docMk/>
          <pc:sldMk cId="1207638517" sldId="318"/>
        </pc:sldMkLst>
        <pc:spChg chg="mod">
          <ac:chgData name="Aastha Kumar" userId="f94225b3-263d-47de-91f3-c17c89a7eef3" providerId="ADAL" clId="{CFE8471C-A4C2-4608-81D7-EF136228A0F9}" dt="2024-10-15T17:19:13.837" v="115" actId="20577"/>
          <ac:spMkLst>
            <pc:docMk/>
            <pc:sldMk cId="1207638517" sldId="318"/>
            <ac:spMk id="3" creationId="{7BB2C327-CC9A-E610-A118-CBBBC437C520}"/>
          </ac:spMkLst>
        </pc:spChg>
        <pc:picChg chg="del">
          <ac:chgData name="Aastha Kumar" userId="f94225b3-263d-47de-91f3-c17c89a7eef3" providerId="ADAL" clId="{CFE8471C-A4C2-4608-81D7-EF136228A0F9}" dt="2024-10-15T17:19:38.476" v="161" actId="21"/>
          <ac:picMkLst>
            <pc:docMk/>
            <pc:sldMk cId="1207638517" sldId="318"/>
            <ac:picMk id="36866" creationId="{FFC43CDB-2790-BDD2-17F1-48E12A5A214A}"/>
          </ac:picMkLst>
        </pc:picChg>
      </pc:sldChg>
      <pc:sldChg chg="modSp mod">
        <pc:chgData name="Aastha Kumar" userId="f94225b3-263d-47de-91f3-c17c89a7eef3" providerId="ADAL" clId="{CFE8471C-A4C2-4608-81D7-EF136228A0F9}" dt="2024-10-18T14:50:27.416" v="406" actId="6549"/>
        <pc:sldMkLst>
          <pc:docMk/>
          <pc:sldMk cId="2879940806" sldId="320"/>
        </pc:sldMkLst>
        <pc:spChg chg="mod">
          <ac:chgData name="Aastha Kumar" userId="f94225b3-263d-47de-91f3-c17c89a7eef3" providerId="ADAL" clId="{CFE8471C-A4C2-4608-81D7-EF136228A0F9}" dt="2024-10-18T14:50:27.416" v="406" actId="6549"/>
          <ac:spMkLst>
            <pc:docMk/>
            <pc:sldMk cId="2879940806" sldId="320"/>
            <ac:spMk id="3" creationId="{77AB2B3A-4D46-7EFF-46E7-5001D4BD53F5}"/>
          </ac:spMkLst>
        </pc:spChg>
      </pc:sldChg>
      <pc:sldChg chg="modSp del mod">
        <pc:chgData name="Aastha Kumar" userId="f94225b3-263d-47de-91f3-c17c89a7eef3" providerId="ADAL" clId="{CFE8471C-A4C2-4608-81D7-EF136228A0F9}" dt="2024-10-15T17:22:08.343" v="175" actId="47"/>
        <pc:sldMkLst>
          <pc:docMk/>
          <pc:sldMk cId="0" sldId="322"/>
        </pc:sldMkLst>
        <pc:spChg chg="mod">
          <ac:chgData name="Aastha Kumar" userId="f94225b3-263d-47de-91f3-c17c89a7eef3" providerId="ADAL" clId="{CFE8471C-A4C2-4608-81D7-EF136228A0F9}" dt="2024-10-15T17:21:15.133" v="173" actId="1076"/>
          <ac:spMkLst>
            <pc:docMk/>
            <pc:sldMk cId="0" sldId="322"/>
            <ac:spMk id="36879" creationId="{C7130140-7ECC-DD2F-FF55-1D62DCD83AEE}"/>
          </ac:spMkLst>
        </pc:spChg>
        <pc:spChg chg="mod">
          <ac:chgData name="Aastha Kumar" userId="f94225b3-263d-47de-91f3-c17c89a7eef3" providerId="ADAL" clId="{CFE8471C-A4C2-4608-81D7-EF136228A0F9}" dt="2024-10-15T17:21:15.133" v="173" actId="1076"/>
          <ac:spMkLst>
            <pc:docMk/>
            <pc:sldMk cId="0" sldId="322"/>
            <ac:spMk id="36880" creationId="{FC1FE661-94F7-13D8-DE1A-5EF20D8C76AA}"/>
          </ac:spMkLst>
        </pc:spChg>
        <pc:spChg chg="mod">
          <ac:chgData name="Aastha Kumar" userId="f94225b3-263d-47de-91f3-c17c89a7eef3" providerId="ADAL" clId="{CFE8471C-A4C2-4608-81D7-EF136228A0F9}" dt="2024-10-15T17:21:15.133" v="173" actId="1076"/>
          <ac:spMkLst>
            <pc:docMk/>
            <pc:sldMk cId="0" sldId="322"/>
            <ac:spMk id="36881" creationId="{A3DDF159-174B-3DDD-8F98-8C1140D6C427}"/>
          </ac:spMkLst>
        </pc:spChg>
        <pc:spChg chg="mod">
          <ac:chgData name="Aastha Kumar" userId="f94225b3-263d-47de-91f3-c17c89a7eef3" providerId="ADAL" clId="{CFE8471C-A4C2-4608-81D7-EF136228A0F9}" dt="2024-10-15T17:21:15.133" v="173" actId="1076"/>
          <ac:spMkLst>
            <pc:docMk/>
            <pc:sldMk cId="0" sldId="322"/>
            <ac:spMk id="36882" creationId="{B1BB24A4-35DF-F4F9-62BE-A65309820CBD}"/>
          </ac:spMkLst>
        </pc:spChg>
        <pc:spChg chg="mod">
          <ac:chgData name="Aastha Kumar" userId="f94225b3-263d-47de-91f3-c17c89a7eef3" providerId="ADAL" clId="{CFE8471C-A4C2-4608-81D7-EF136228A0F9}" dt="2024-10-15T17:21:15.133" v="173" actId="1076"/>
          <ac:spMkLst>
            <pc:docMk/>
            <pc:sldMk cId="0" sldId="322"/>
            <ac:spMk id="36883" creationId="{34A0D47E-B08B-B28E-ADBB-805646DCFCEF}"/>
          </ac:spMkLst>
        </pc:spChg>
        <pc:spChg chg="mod">
          <ac:chgData name="Aastha Kumar" userId="f94225b3-263d-47de-91f3-c17c89a7eef3" providerId="ADAL" clId="{CFE8471C-A4C2-4608-81D7-EF136228A0F9}" dt="2024-10-15T17:21:15.133" v="173" actId="1076"/>
          <ac:spMkLst>
            <pc:docMk/>
            <pc:sldMk cId="0" sldId="322"/>
            <ac:spMk id="36884" creationId="{9D22A0A2-0946-F8C5-52CB-34C048137A5A}"/>
          </ac:spMkLst>
        </pc:spChg>
        <pc:spChg chg="mod">
          <ac:chgData name="Aastha Kumar" userId="f94225b3-263d-47de-91f3-c17c89a7eef3" providerId="ADAL" clId="{CFE8471C-A4C2-4608-81D7-EF136228A0F9}" dt="2024-10-15T17:21:15.133" v="173" actId="1076"/>
          <ac:spMkLst>
            <pc:docMk/>
            <pc:sldMk cId="0" sldId="322"/>
            <ac:spMk id="36885" creationId="{09734420-9719-8F90-0624-81803BBEA5B1}"/>
          </ac:spMkLst>
        </pc:spChg>
        <pc:grpChg chg="mod">
          <ac:chgData name="Aastha Kumar" userId="f94225b3-263d-47de-91f3-c17c89a7eef3" providerId="ADAL" clId="{CFE8471C-A4C2-4608-81D7-EF136228A0F9}" dt="2024-10-15T17:21:15.133" v="173" actId="1076"/>
          <ac:grpSpMkLst>
            <pc:docMk/>
            <pc:sldMk cId="0" sldId="322"/>
            <ac:grpSpMk id="36878" creationId="{D2A6F764-863C-21AC-CF1A-9678A111A009}"/>
          </ac:grpSpMkLst>
        </pc:grpChg>
      </pc:sldChg>
      <pc:sldChg chg="modSp mod">
        <pc:chgData name="Aastha Kumar" userId="f94225b3-263d-47de-91f3-c17c89a7eef3" providerId="ADAL" clId="{CFE8471C-A4C2-4608-81D7-EF136228A0F9}" dt="2024-10-18T14:52:54.750" v="408" actId="15"/>
        <pc:sldMkLst>
          <pc:docMk/>
          <pc:sldMk cId="1804858629" sldId="323"/>
        </pc:sldMkLst>
        <pc:spChg chg="mod">
          <ac:chgData name="Aastha Kumar" userId="f94225b3-263d-47de-91f3-c17c89a7eef3" providerId="ADAL" clId="{CFE8471C-A4C2-4608-81D7-EF136228A0F9}" dt="2024-10-18T14:52:54.750" v="408" actId="15"/>
          <ac:spMkLst>
            <pc:docMk/>
            <pc:sldMk cId="1804858629" sldId="323"/>
            <ac:spMk id="3" creationId="{AD678438-610B-1A33-16D7-E4F219491D4F}"/>
          </ac:spMkLst>
        </pc:spChg>
      </pc:sldChg>
      <pc:sldChg chg="modSp mod">
        <pc:chgData name="Aastha Kumar" userId="f94225b3-263d-47de-91f3-c17c89a7eef3" providerId="ADAL" clId="{CFE8471C-A4C2-4608-81D7-EF136228A0F9}" dt="2024-10-18T14:57:03.658" v="449" actId="20577"/>
        <pc:sldMkLst>
          <pc:docMk/>
          <pc:sldMk cId="3310708529" sldId="328"/>
        </pc:sldMkLst>
        <pc:spChg chg="mod">
          <ac:chgData name="Aastha Kumar" userId="f94225b3-263d-47de-91f3-c17c89a7eef3" providerId="ADAL" clId="{CFE8471C-A4C2-4608-81D7-EF136228A0F9}" dt="2024-10-18T14:57:03.658" v="449" actId="20577"/>
          <ac:spMkLst>
            <pc:docMk/>
            <pc:sldMk cId="3310708529" sldId="328"/>
            <ac:spMk id="3" creationId="{C0E25595-7E55-1171-AAAA-62D8D1C12675}"/>
          </ac:spMkLst>
        </pc:spChg>
      </pc:sldChg>
      <pc:sldChg chg="addSp delSp modSp del mod">
        <pc:chgData name="Aastha Kumar" userId="f94225b3-263d-47de-91f3-c17c89a7eef3" providerId="ADAL" clId="{CFE8471C-A4C2-4608-81D7-EF136228A0F9}" dt="2024-10-15T17:28:01.247" v="229" actId="47"/>
        <pc:sldMkLst>
          <pc:docMk/>
          <pc:sldMk cId="0" sldId="363"/>
        </pc:sldMkLst>
        <pc:spChg chg="add mod">
          <ac:chgData name="Aastha Kumar" userId="f94225b3-263d-47de-91f3-c17c89a7eef3" providerId="ADAL" clId="{CFE8471C-A4C2-4608-81D7-EF136228A0F9}" dt="2024-10-15T17:27:32.046" v="217" actId="21"/>
          <ac:spMkLst>
            <pc:docMk/>
            <pc:sldMk cId="0" sldId="363"/>
            <ac:spMk id="3" creationId="{ADE1369B-00E7-56A0-3BDC-F97A28BAA2CD}"/>
          </ac:spMkLst>
        </pc:spChg>
        <pc:spChg chg="mod">
          <ac:chgData name="Aastha Kumar" userId="f94225b3-263d-47de-91f3-c17c89a7eef3" providerId="ADAL" clId="{CFE8471C-A4C2-4608-81D7-EF136228A0F9}" dt="2024-10-15T17:27:22.891" v="211" actId="21"/>
          <ac:spMkLst>
            <pc:docMk/>
            <pc:sldMk cId="0" sldId="363"/>
            <ac:spMk id="126978" creationId="{502C0544-0D6A-C326-113F-5B6D53146BE1}"/>
          </ac:spMkLst>
        </pc:spChg>
        <pc:spChg chg="del mod">
          <ac:chgData name="Aastha Kumar" userId="f94225b3-263d-47de-91f3-c17c89a7eef3" providerId="ADAL" clId="{CFE8471C-A4C2-4608-81D7-EF136228A0F9}" dt="2024-10-15T17:27:32.046" v="217" actId="21"/>
          <ac:spMkLst>
            <pc:docMk/>
            <pc:sldMk cId="0" sldId="363"/>
            <ac:spMk id="126979" creationId="{AD42DEA2-16F6-1888-1427-97FCD2F73815}"/>
          </ac:spMkLst>
        </pc:spChg>
      </pc:sldChg>
      <pc:sldChg chg="addSp modSp mod">
        <pc:chgData name="Aastha Kumar" userId="f94225b3-263d-47de-91f3-c17c89a7eef3" providerId="ADAL" clId="{CFE8471C-A4C2-4608-81D7-EF136228A0F9}" dt="2024-10-15T17:27:59.226" v="228" actId="27636"/>
        <pc:sldMkLst>
          <pc:docMk/>
          <pc:sldMk cId="0" sldId="370"/>
        </pc:sldMkLst>
        <pc:spChg chg="add mod">
          <ac:chgData name="Aastha Kumar" userId="f94225b3-263d-47de-91f3-c17c89a7eef3" providerId="ADAL" clId="{CFE8471C-A4C2-4608-81D7-EF136228A0F9}" dt="2024-10-15T17:27:59.226" v="228" actId="27636"/>
          <ac:spMkLst>
            <pc:docMk/>
            <pc:sldMk cId="0" sldId="370"/>
            <ac:spMk id="126979" creationId="{AD42DEA2-16F6-1888-1427-97FCD2F73815}"/>
          </ac:spMkLst>
        </pc:spChg>
        <pc:spChg chg="mod">
          <ac:chgData name="Aastha Kumar" userId="f94225b3-263d-47de-91f3-c17c89a7eef3" providerId="ADAL" clId="{CFE8471C-A4C2-4608-81D7-EF136228A0F9}" dt="2024-10-15T17:27:39.348" v="219" actId="1076"/>
          <ac:spMkLst>
            <pc:docMk/>
            <pc:sldMk cId="0" sldId="370"/>
            <ac:spMk id="135170" creationId="{532ACB7B-77C5-32A9-12FE-592248FE2FB0}"/>
          </ac:spMkLst>
        </pc:spChg>
        <pc:spChg chg="mod">
          <ac:chgData name="Aastha Kumar" userId="f94225b3-263d-47de-91f3-c17c89a7eef3" providerId="ADAL" clId="{CFE8471C-A4C2-4608-81D7-EF136228A0F9}" dt="2024-10-15T17:27:42.410" v="220" actId="1076"/>
          <ac:spMkLst>
            <pc:docMk/>
            <pc:sldMk cId="0" sldId="370"/>
            <ac:spMk id="135175" creationId="{FF44AE44-D217-BE9B-A2CF-7DB697C5E2ED}"/>
          </ac:spMkLst>
        </pc:spChg>
        <pc:spChg chg="mod">
          <ac:chgData name="Aastha Kumar" userId="f94225b3-263d-47de-91f3-c17c89a7eef3" providerId="ADAL" clId="{CFE8471C-A4C2-4608-81D7-EF136228A0F9}" dt="2024-10-15T17:27:42.410" v="220" actId="1076"/>
          <ac:spMkLst>
            <pc:docMk/>
            <pc:sldMk cId="0" sldId="370"/>
            <ac:spMk id="135176" creationId="{F16A8D1B-9BEC-1270-29EE-9BE7F4738840}"/>
          </ac:spMkLst>
        </pc:spChg>
        <pc:spChg chg="mod">
          <ac:chgData name="Aastha Kumar" userId="f94225b3-263d-47de-91f3-c17c89a7eef3" providerId="ADAL" clId="{CFE8471C-A4C2-4608-81D7-EF136228A0F9}" dt="2024-10-15T17:27:42.410" v="220" actId="1076"/>
          <ac:spMkLst>
            <pc:docMk/>
            <pc:sldMk cId="0" sldId="370"/>
            <ac:spMk id="135177" creationId="{D16B21A4-4CD8-C9EF-A674-8FC890AC80B4}"/>
          </ac:spMkLst>
        </pc:spChg>
        <pc:spChg chg="mod">
          <ac:chgData name="Aastha Kumar" userId="f94225b3-263d-47de-91f3-c17c89a7eef3" providerId="ADAL" clId="{CFE8471C-A4C2-4608-81D7-EF136228A0F9}" dt="2024-10-15T17:27:42.410" v="220" actId="1076"/>
          <ac:spMkLst>
            <pc:docMk/>
            <pc:sldMk cId="0" sldId="370"/>
            <ac:spMk id="135178" creationId="{05F58ABF-E769-26DD-45E6-85604DBED1C4}"/>
          </ac:spMkLst>
        </pc:spChg>
        <pc:spChg chg="mod">
          <ac:chgData name="Aastha Kumar" userId="f94225b3-263d-47de-91f3-c17c89a7eef3" providerId="ADAL" clId="{CFE8471C-A4C2-4608-81D7-EF136228A0F9}" dt="2024-10-15T17:27:42.410" v="220" actId="1076"/>
          <ac:spMkLst>
            <pc:docMk/>
            <pc:sldMk cId="0" sldId="370"/>
            <ac:spMk id="135179" creationId="{1B040088-8732-FBFC-6BD9-D2ACB4469678}"/>
          </ac:spMkLst>
        </pc:spChg>
        <pc:spChg chg="mod">
          <ac:chgData name="Aastha Kumar" userId="f94225b3-263d-47de-91f3-c17c89a7eef3" providerId="ADAL" clId="{CFE8471C-A4C2-4608-81D7-EF136228A0F9}" dt="2024-10-15T17:27:42.410" v="220" actId="1076"/>
          <ac:spMkLst>
            <pc:docMk/>
            <pc:sldMk cId="0" sldId="370"/>
            <ac:spMk id="135180" creationId="{38A186C2-6039-BA8A-D17E-2BDEA8ACFEBB}"/>
          </ac:spMkLst>
        </pc:spChg>
        <pc:spChg chg="mod">
          <ac:chgData name="Aastha Kumar" userId="f94225b3-263d-47de-91f3-c17c89a7eef3" providerId="ADAL" clId="{CFE8471C-A4C2-4608-81D7-EF136228A0F9}" dt="2024-10-15T17:27:45.503" v="221" actId="1076"/>
          <ac:spMkLst>
            <pc:docMk/>
            <pc:sldMk cId="0" sldId="370"/>
            <ac:spMk id="138242" creationId="{A8CCEEA6-0372-5536-64E1-72609FDECF1B}"/>
          </ac:spMkLst>
        </pc:spChg>
        <pc:grpChg chg="mod">
          <ac:chgData name="Aastha Kumar" userId="f94225b3-263d-47de-91f3-c17c89a7eef3" providerId="ADAL" clId="{CFE8471C-A4C2-4608-81D7-EF136228A0F9}" dt="2024-10-15T17:27:42.410" v="220" actId="1076"/>
          <ac:grpSpMkLst>
            <pc:docMk/>
            <pc:sldMk cId="0" sldId="370"/>
            <ac:grpSpMk id="135172" creationId="{1485A8B7-BEB9-7F00-5B37-88D1B7160699}"/>
          </ac:grpSpMkLst>
        </pc:grpChg>
        <pc:grpChg chg="mod">
          <ac:chgData name="Aastha Kumar" userId="f94225b3-263d-47de-91f3-c17c89a7eef3" providerId="ADAL" clId="{CFE8471C-A4C2-4608-81D7-EF136228A0F9}" dt="2024-10-15T17:27:42.410" v="220" actId="1076"/>
          <ac:grpSpMkLst>
            <pc:docMk/>
            <pc:sldMk cId="0" sldId="370"/>
            <ac:grpSpMk id="135173" creationId="{10909E7C-F117-19F0-EE83-F9E5E124361A}"/>
          </ac:grpSpMkLst>
        </pc:grpChg>
        <pc:grpChg chg="mod">
          <ac:chgData name="Aastha Kumar" userId="f94225b3-263d-47de-91f3-c17c89a7eef3" providerId="ADAL" clId="{CFE8471C-A4C2-4608-81D7-EF136228A0F9}" dt="2024-10-15T17:27:42.410" v="220" actId="1076"/>
          <ac:grpSpMkLst>
            <pc:docMk/>
            <pc:sldMk cId="0" sldId="370"/>
            <ac:grpSpMk id="135174" creationId="{CF0E46CD-F0DE-146F-387C-43CB2161535C}"/>
          </ac:grpSpMkLst>
        </pc:grpChg>
        <pc:picChg chg="mod">
          <ac:chgData name="Aastha Kumar" userId="f94225b3-263d-47de-91f3-c17c89a7eef3" providerId="ADAL" clId="{CFE8471C-A4C2-4608-81D7-EF136228A0F9}" dt="2024-10-15T17:27:49.421" v="222" actId="1076"/>
          <ac:picMkLst>
            <pc:docMk/>
            <pc:sldMk cId="0" sldId="370"/>
            <ac:picMk id="12" creationId="{2CE8A589-70C0-7BFA-BEDD-8753F1F9B068}"/>
          </ac:picMkLst>
        </pc:picChg>
        <pc:cxnChg chg="mod">
          <ac:chgData name="Aastha Kumar" userId="f94225b3-263d-47de-91f3-c17c89a7eef3" providerId="ADAL" clId="{CFE8471C-A4C2-4608-81D7-EF136228A0F9}" dt="2024-10-15T17:27:42.410" v="220" actId="1076"/>
          <ac:cxnSpMkLst>
            <pc:docMk/>
            <pc:sldMk cId="0" sldId="370"/>
            <ac:cxnSpMk id="135181" creationId="{47DB11E6-9E21-75A2-47DA-875FB2B5CA3B}"/>
          </ac:cxnSpMkLst>
        </pc:cxnChg>
        <pc:cxnChg chg="mod">
          <ac:chgData name="Aastha Kumar" userId="f94225b3-263d-47de-91f3-c17c89a7eef3" providerId="ADAL" clId="{CFE8471C-A4C2-4608-81D7-EF136228A0F9}" dt="2024-10-15T17:27:42.410" v="220" actId="1076"/>
          <ac:cxnSpMkLst>
            <pc:docMk/>
            <pc:sldMk cId="0" sldId="370"/>
            <ac:cxnSpMk id="135182" creationId="{4AF75D62-81CB-22E5-FD4F-61649ED472B7}"/>
          </ac:cxnSpMkLst>
        </pc:cxnChg>
        <pc:cxnChg chg="mod">
          <ac:chgData name="Aastha Kumar" userId="f94225b3-263d-47de-91f3-c17c89a7eef3" providerId="ADAL" clId="{CFE8471C-A4C2-4608-81D7-EF136228A0F9}" dt="2024-10-15T17:27:42.410" v="220" actId="1076"/>
          <ac:cxnSpMkLst>
            <pc:docMk/>
            <pc:sldMk cId="0" sldId="370"/>
            <ac:cxnSpMk id="135183" creationId="{A0B04745-E8FF-3185-B8F9-8657D42F707D}"/>
          </ac:cxnSpMkLst>
        </pc:cxnChg>
        <pc:cxnChg chg="mod">
          <ac:chgData name="Aastha Kumar" userId="f94225b3-263d-47de-91f3-c17c89a7eef3" providerId="ADAL" clId="{CFE8471C-A4C2-4608-81D7-EF136228A0F9}" dt="2024-10-15T17:27:42.410" v="220" actId="1076"/>
          <ac:cxnSpMkLst>
            <pc:docMk/>
            <pc:sldMk cId="0" sldId="370"/>
            <ac:cxnSpMk id="135184" creationId="{5DC21C22-A7FC-89F5-B645-C4879C5F14E3}"/>
          </ac:cxnSpMkLst>
        </pc:cxnChg>
        <pc:cxnChg chg="mod">
          <ac:chgData name="Aastha Kumar" userId="f94225b3-263d-47de-91f3-c17c89a7eef3" providerId="ADAL" clId="{CFE8471C-A4C2-4608-81D7-EF136228A0F9}" dt="2024-10-15T17:27:42.410" v="220" actId="1076"/>
          <ac:cxnSpMkLst>
            <pc:docMk/>
            <pc:sldMk cId="0" sldId="370"/>
            <ac:cxnSpMk id="135185" creationId="{72FE2589-AA0C-155C-C090-83C0CEC51D87}"/>
          </ac:cxnSpMkLst>
        </pc:cxnChg>
      </pc:sldChg>
      <pc:sldChg chg="del">
        <pc:chgData name="Aastha Kumar" userId="f94225b3-263d-47de-91f3-c17c89a7eef3" providerId="ADAL" clId="{CFE8471C-A4C2-4608-81D7-EF136228A0F9}" dt="2024-10-15T17:25:47.529" v="202" actId="47"/>
        <pc:sldMkLst>
          <pc:docMk/>
          <pc:sldMk cId="0" sldId="381"/>
        </pc:sldMkLst>
      </pc:sldChg>
      <pc:sldChg chg="del">
        <pc:chgData name="Aastha Kumar" userId="f94225b3-263d-47de-91f3-c17c89a7eef3" providerId="ADAL" clId="{CFE8471C-A4C2-4608-81D7-EF136228A0F9}" dt="2024-10-15T17:25:47.369" v="201" actId="47"/>
        <pc:sldMkLst>
          <pc:docMk/>
          <pc:sldMk cId="0" sldId="393"/>
        </pc:sldMkLst>
      </pc:sldChg>
      <pc:sldChg chg="modSp mod">
        <pc:chgData name="Aastha Kumar" userId="f94225b3-263d-47de-91f3-c17c89a7eef3" providerId="ADAL" clId="{CFE8471C-A4C2-4608-81D7-EF136228A0F9}" dt="2024-10-18T14:58:37.968" v="466" actId="1076"/>
        <pc:sldMkLst>
          <pc:docMk/>
          <pc:sldMk cId="0" sldId="398"/>
        </pc:sldMkLst>
        <pc:spChg chg="mod">
          <ac:chgData name="Aastha Kumar" userId="f94225b3-263d-47de-91f3-c17c89a7eef3" providerId="ADAL" clId="{CFE8471C-A4C2-4608-81D7-EF136228A0F9}" dt="2024-10-18T14:58:37.968" v="466" actId="1076"/>
          <ac:spMkLst>
            <pc:docMk/>
            <pc:sldMk cId="0" sldId="398"/>
            <ac:spMk id="2" creationId="{23055DC0-1832-9A5B-34BA-F6D7B2AC70EF}"/>
          </ac:spMkLst>
        </pc:spChg>
        <pc:spChg chg="mod">
          <ac:chgData name="Aastha Kumar" userId="f94225b3-263d-47de-91f3-c17c89a7eef3" providerId="ADAL" clId="{CFE8471C-A4C2-4608-81D7-EF136228A0F9}" dt="2024-10-18T14:57:36.732" v="450" actId="20577"/>
          <ac:spMkLst>
            <pc:docMk/>
            <pc:sldMk cId="0" sldId="398"/>
            <ac:spMk id="3" creationId="{BAF5EE43-347D-7253-4DA3-E3BAB1A8760A}"/>
          </ac:spMkLst>
        </pc:spChg>
        <pc:picChg chg="mod">
          <ac:chgData name="Aastha Kumar" userId="f94225b3-263d-47de-91f3-c17c89a7eef3" providerId="ADAL" clId="{CFE8471C-A4C2-4608-81D7-EF136228A0F9}" dt="2024-10-18T14:58:35.664" v="465" actId="14100"/>
          <ac:picMkLst>
            <pc:docMk/>
            <pc:sldMk cId="0" sldId="398"/>
            <ac:picMk id="16" creationId="{CD1C31F7-D98A-D7C5-0288-1CC48A76ECD0}"/>
          </ac:picMkLst>
        </pc:picChg>
      </pc:sldChg>
      <pc:sldChg chg="modSp mod">
        <pc:chgData name="Aastha Kumar" userId="f94225b3-263d-47de-91f3-c17c89a7eef3" providerId="ADAL" clId="{CFE8471C-A4C2-4608-81D7-EF136228A0F9}" dt="2024-10-15T17:29:41.826" v="238" actId="20577"/>
        <pc:sldMkLst>
          <pc:docMk/>
          <pc:sldMk cId="4039971099" sldId="408"/>
        </pc:sldMkLst>
        <pc:spChg chg="mod">
          <ac:chgData name="Aastha Kumar" userId="f94225b3-263d-47de-91f3-c17c89a7eef3" providerId="ADAL" clId="{CFE8471C-A4C2-4608-81D7-EF136228A0F9}" dt="2024-10-15T17:29:41.826" v="238" actId="20577"/>
          <ac:spMkLst>
            <pc:docMk/>
            <pc:sldMk cId="4039971099" sldId="408"/>
            <ac:spMk id="3" creationId="{3E5326A2-B2B0-1640-EA22-4B2966F41AA1}"/>
          </ac:spMkLst>
        </pc:spChg>
      </pc:sldChg>
    </pc:docChg>
  </pc:docChgLst>
  <pc:docChgLst>
    <pc:chgData name="Kesar Mehta" userId="S::kesar.mehta2021@vitstudent.ac.in::5a2ad6f2-6c3e-435b-adc3-858f9a0cad1a" providerId="AD" clId="Web-{F5951B25-30C5-4E78-BD00-7FF4E52235B7}"/>
    <pc:docChg chg="addSld">
      <pc:chgData name="Kesar Mehta" userId="S::kesar.mehta2021@vitstudent.ac.in::5a2ad6f2-6c3e-435b-adc3-858f9a0cad1a" providerId="AD" clId="Web-{F5951B25-30C5-4E78-BD00-7FF4E52235B7}" dt="2024-05-11T20:39:39.221" v="0"/>
      <pc:docMkLst>
        <pc:docMk/>
      </pc:docMkLst>
      <pc:sldChg chg="new">
        <pc:chgData name="Kesar Mehta" userId="S::kesar.mehta2021@vitstudent.ac.in::5a2ad6f2-6c3e-435b-adc3-858f9a0cad1a" providerId="AD" clId="Web-{F5951B25-30C5-4E78-BD00-7FF4E52235B7}" dt="2024-05-11T20:39:39.221" v="0"/>
        <pc:sldMkLst>
          <pc:docMk/>
          <pc:sldMk cId="151904801" sldId="424"/>
        </pc:sldMkLst>
      </pc:sldChg>
    </pc:docChg>
  </pc:docChgLst>
  <pc:docChgLst>
    <pc:chgData name="Avani Dixit" userId="S::avani.dixit2021@vitstudent.ac.in::56844912-2891-48f2-b29d-2618181f6e33" providerId="AD" clId="Web-{BF48B4E5-E941-4973-91A1-5E316C1C791A}"/>
    <pc:docChg chg="modSld">
      <pc:chgData name="Avani Dixit" userId="S::avani.dixit2021@vitstudent.ac.in::56844912-2891-48f2-b29d-2618181f6e33" providerId="AD" clId="Web-{BF48B4E5-E941-4973-91A1-5E316C1C791A}" dt="2024-04-02T15:52:35.088" v="0" actId="1076"/>
      <pc:docMkLst>
        <pc:docMk/>
      </pc:docMkLst>
      <pc:sldChg chg="modSp">
        <pc:chgData name="Avani Dixit" userId="S::avani.dixit2021@vitstudent.ac.in::56844912-2891-48f2-b29d-2618181f6e33" providerId="AD" clId="Web-{BF48B4E5-E941-4973-91A1-5E316C1C791A}" dt="2024-04-02T15:52:35.088" v="0" actId="1076"/>
        <pc:sldMkLst>
          <pc:docMk/>
          <pc:sldMk cId="1300559161" sldId="273"/>
        </pc:sldMkLst>
        <pc:picChg chg="mod">
          <ac:chgData name="Avani Dixit" userId="S::avani.dixit2021@vitstudent.ac.in::56844912-2891-48f2-b29d-2618181f6e33" providerId="AD" clId="Web-{BF48B4E5-E941-4973-91A1-5E316C1C791A}" dt="2024-04-02T15:52:35.088" v="0" actId="1076"/>
          <ac:picMkLst>
            <pc:docMk/>
            <pc:sldMk cId="1300559161" sldId="273"/>
            <ac:picMk id="4102" creationId="{A9A61088-9E85-889C-8EB1-B6BEC1EF8F7B}"/>
          </ac:picMkLst>
        </pc:picChg>
      </pc:sldChg>
    </pc:docChg>
  </pc:docChgLst>
</pc:chgInfo>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31432-E8C3-5F43-A724-B7931A92216E}" type="datetimeFigureOut">
              <a:rPr lang="en-US" smtClean="0"/>
              <a:t>10/18/2024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7F6BE8-73D3-F54F-9B9B-D5EEF91144CF}" type="slidenum">
              <a:rPr lang="en-US" smtClean="0"/>
              <a:t>‹#›</a:t>
            </a:fld>
            <a:endParaRPr lang="en-US"/>
          </a:p>
        </p:txBody>
      </p:sp>
    </p:spTree>
    <p:extLst>
      <p:ext uri="{BB962C8B-B14F-4D97-AF65-F5344CB8AC3E}">
        <p14:creationId xmlns:p14="http://schemas.microsoft.com/office/powerpoint/2010/main" val="594567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7AB98-23C5-C9B1-3837-7C500AAFAA9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E93AD6B-9E2B-039F-B9E1-F17982BB73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A1862E6-9250-696B-C0E4-EC1A9C9387BC}"/>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5" name="Footer Placeholder 4">
            <a:extLst>
              <a:ext uri="{FF2B5EF4-FFF2-40B4-BE49-F238E27FC236}">
                <a16:creationId xmlns:a16="http://schemas.microsoft.com/office/drawing/2014/main" id="{755DEF66-C857-7081-10EF-70502B99EB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2A6FC-AF19-FE99-075D-F9071784C31E}"/>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3673185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48E43-F554-710B-181C-41ABA5E7C30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C2FCBF5-AB3F-62EB-51A3-B437D5870D1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1DB27F6-A0B0-C66B-BDCC-CA344C13A6B3}"/>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5" name="Footer Placeholder 4">
            <a:extLst>
              <a:ext uri="{FF2B5EF4-FFF2-40B4-BE49-F238E27FC236}">
                <a16:creationId xmlns:a16="http://schemas.microsoft.com/office/drawing/2014/main" id="{3A417F1B-C25B-06D6-C7FD-4EC7B5C356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F8ADAD-9096-C86C-A4CC-B7922527245C}"/>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40285551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C3850B-429B-CE63-9448-6F2D8933A3F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7BF6301-EE62-3946-A866-0BE2262491D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77987E1-2365-47CD-EF47-07E1FDB5E760}"/>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5" name="Footer Placeholder 4">
            <a:extLst>
              <a:ext uri="{FF2B5EF4-FFF2-40B4-BE49-F238E27FC236}">
                <a16:creationId xmlns:a16="http://schemas.microsoft.com/office/drawing/2014/main" id="{394CAF73-FB5C-D3B6-AF1C-8CDE98734C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81DB99-0CB1-DF6B-5630-5888238B8953}"/>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37208374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B865A-4FE4-249A-2F4F-A7CA26513F3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DFC9FD1-1698-688C-EC4C-60B476B7A23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07A8488-2142-4DA8-1BA2-81534244EAF4}"/>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5" name="Footer Placeholder 4">
            <a:extLst>
              <a:ext uri="{FF2B5EF4-FFF2-40B4-BE49-F238E27FC236}">
                <a16:creationId xmlns:a16="http://schemas.microsoft.com/office/drawing/2014/main" id="{F3417237-FFAE-10C1-4409-3D8C298401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C6AE42-836A-EDC1-D225-B160941A3B64}"/>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1554914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EE95E-1D89-D90D-B95A-375F2068BA3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BE94193-20A4-AD83-1CB4-BE0A0A3C532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0CAA7AD-97F2-5F52-2E83-B4F7B10C0AA3}"/>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5" name="Footer Placeholder 4">
            <a:extLst>
              <a:ext uri="{FF2B5EF4-FFF2-40B4-BE49-F238E27FC236}">
                <a16:creationId xmlns:a16="http://schemas.microsoft.com/office/drawing/2014/main" id="{3A60B12A-00BC-7C34-A8C3-AA6045EE76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A12D69-EE8F-B14F-1DA4-9F89AE5AC85A}"/>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2232925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3170A-A2D0-DAE9-5529-8F093842521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F9BED25-DB18-0CF9-095C-49E9F5200C8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2498AC8-6FA8-58B1-5D46-D9569D3A65B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08B66F1-0989-D401-7400-A1C5953159D9}"/>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6" name="Footer Placeholder 5">
            <a:extLst>
              <a:ext uri="{FF2B5EF4-FFF2-40B4-BE49-F238E27FC236}">
                <a16:creationId xmlns:a16="http://schemas.microsoft.com/office/drawing/2014/main" id="{54033DAA-AE75-853E-6BA3-37DC1069B0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33A5F0-1E05-4388-E100-641B4781E804}"/>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2824417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19FA2-F563-C63F-E461-0F9C782A45B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DB8614C-A943-7A77-C72B-E4EBD648C0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FEA3717-2BB4-E572-04BC-F8C8FA72610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6883F84-4A46-83E2-779C-AF85CB1DF3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35A51E9-245C-BC80-F147-17C8FBD1B5B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B666FD8-12CC-A0B1-0F7E-759793B9351D}"/>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8" name="Footer Placeholder 7">
            <a:extLst>
              <a:ext uri="{FF2B5EF4-FFF2-40B4-BE49-F238E27FC236}">
                <a16:creationId xmlns:a16="http://schemas.microsoft.com/office/drawing/2014/main" id="{5E3C932E-4D2F-6741-2513-2212738A2A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C3AD3B-7955-3C9F-C816-8A06CC018059}"/>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2816973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696EF-9FC3-7C2C-F63E-34477C20DD0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3A1F7EA-D23A-4723-4BB6-379D9BA0E66A}"/>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4" name="Footer Placeholder 3">
            <a:extLst>
              <a:ext uri="{FF2B5EF4-FFF2-40B4-BE49-F238E27FC236}">
                <a16:creationId xmlns:a16="http://schemas.microsoft.com/office/drawing/2014/main" id="{255306D4-30A4-8811-7EBE-28AD8F4B3F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5BF55F9-DD0B-C2B9-7AC4-93C5AAB88D83}"/>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3027134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C035C4-E33E-C71B-BCB5-9343586357EE}"/>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3" name="Footer Placeholder 2">
            <a:extLst>
              <a:ext uri="{FF2B5EF4-FFF2-40B4-BE49-F238E27FC236}">
                <a16:creationId xmlns:a16="http://schemas.microsoft.com/office/drawing/2014/main" id="{BA934E27-3EDA-CE7F-2F9B-99CDF489AB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09B724B-9339-B998-2DB4-58C7E0886BD0}"/>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35398121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10E62-4B6D-852A-2DAE-18BB76FF3A1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3C58F9A-7F27-37B3-2820-5BCD3D7426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93BF9A5-807A-779E-1F85-5BDB09CE43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A3570AB-623B-2AFF-7C00-505CA3D8CA64}"/>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6" name="Footer Placeholder 5">
            <a:extLst>
              <a:ext uri="{FF2B5EF4-FFF2-40B4-BE49-F238E27FC236}">
                <a16:creationId xmlns:a16="http://schemas.microsoft.com/office/drawing/2014/main" id="{9FB743A4-2FF3-D377-7463-38C04521BE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A8C755-2402-46A1-96B7-93D2B09EBBAA}"/>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3463279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21F23-0D81-B638-997E-EC9BEBBF3B9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EDFB5A7B-DB65-6C04-158C-D0B52EFB44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3C93BBD-3DDE-B614-8B7C-EBB4D6E2BC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7752DD8-C176-3E0B-33B1-418FE658DD15}"/>
              </a:ext>
            </a:extLst>
          </p:cNvPr>
          <p:cNvSpPr>
            <a:spLocks noGrp="1"/>
          </p:cNvSpPr>
          <p:nvPr>
            <p:ph type="dt" sz="half" idx="10"/>
          </p:nvPr>
        </p:nvSpPr>
        <p:spPr/>
        <p:txBody>
          <a:bodyPr/>
          <a:lstStyle/>
          <a:p>
            <a:fld id="{55624513-DB84-2A46-BD2E-F7E61CA30394}" type="datetimeFigureOut">
              <a:rPr lang="en-US" smtClean="0"/>
              <a:t>10/18/2024</a:t>
            </a:fld>
            <a:endParaRPr lang="en-US"/>
          </a:p>
        </p:txBody>
      </p:sp>
      <p:sp>
        <p:nvSpPr>
          <p:cNvPr id="6" name="Footer Placeholder 5">
            <a:extLst>
              <a:ext uri="{FF2B5EF4-FFF2-40B4-BE49-F238E27FC236}">
                <a16:creationId xmlns:a16="http://schemas.microsoft.com/office/drawing/2014/main" id="{762C3AE2-EEF4-3D74-C61D-5E289978BB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468A51-614B-C262-844A-B8FFB6AD5206}"/>
              </a:ext>
            </a:extLst>
          </p:cNvPr>
          <p:cNvSpPr>
            <a:spLocks noGrp="1"/>
          </p:cNvSpPr>
          <p:nvPr>
            <p:ph type="sldNum" sz="quarter" idx="12"/>
          </p:nvPr>
        </p:nvSpPr>
        <p:spPr/>
        <p:txBody>
          <a:bodyPr/>
          <a:lstStyle/>
          <a:p>
            <a:fld id="{CEAC3050-2F9A-B347-9133-847AFE7B9B36}" type="slidenum">
              <a:rPr lang="en-US" smtClean="0"/>
              <a:t>‹#›</a:t>
            </a:fld>
            <a:endParaRPr lang="en-US"/>
          </a:p>
        </p:txBody>
      </p:sp>
    </p:spTree>
    <p:extLst>
      <p:ext uri="{BB962C8B-B14F-4D97-AF65-F5344CB8AC3E}">
        <p14:creationId xmlns:p14="http://schemas.microsoft.com/office/powerpoint/2010/main" val="146044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27F67F-3F73-5833-5133-BBEAD451A9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8354740-86D4-F3CC-430E-95BE02D66A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379498-DDEB-8C17-72D0-F6D2E9C416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5624513-DB84-2A46-BD2E-F7E61CA30394}" type="datetimeFigureOut">
              <a:rPr lang="en-US" smtClean="0"/>
              <a:t>10/18/2024</a:t>
            </a:fld>
            <a:endParaRPr lang="en-US"/>
          </a:p>
        </p:txBody>
      </p:sp>
      <p:sp>
        <p:nvSpPr>
          <p:cNvPr id="5" name="Footer Placeholder 4">
            <a:extLst>
              <a:ext uri="{FF2B5EF4-FFF2-40B4-BE49-F238E27FC236}">
                <a16:creationId xmlns:a16="http://schemas.microsoft.com/office/drawing/2014/main" id="{A9442552-68AD-2C4F-1E5C-BC22A8F12D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DF52DB6-5EB6-A99F-6E6D-A2EFCA73EB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EAC3050-2F9A-B347-9133-847AFE7B9B36}" type="slidenum">
              <a:rPr lang="en-US" smtClean="0"/>
              <a:t>‹#›</a:t>
            </a:fld>
            <a:endParaRPr lang="en-US"/>
          </a:p>
        </p:txBody>
      </p:sp>
    </p:spTree>
    <p:extLst>
      <p:ext uri="{BB962C8B-B14F-4D97-AF65-F5344CB8AC3E}">
        <p14:creationId xmlns:p14="http://schemas.microsoft.com/office/powerpoint/2010/main" val="10325017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68FC3-627E-83ED-82CE-15795AE09867}"/>
              </a:ext>
            </a:extLst>
          </p:cNvPr>
          <p:cNvSpPr>
            <a:spLocks noGrp="1"/>
          </p:cNvSpPr>
          <p:nvPr>
            <p:ph type="title"/>
          </p:nvPr>
        </p:nvSpPr>
        <p:spPr>
          <a:xfrm>
            <a:off x="838200" y="61912"/>
            <a:ext cx="10515600" cy="606425"/>
          </a:xfrm>
        </p:spPr>
        <p:txBody>
          <a:bodyPr>
            <a:normAutofit fontScale="90000"/>
          </a:bodyPr>
          <a:lstStyle/>
          <a:p>
            <a:pPr algn="ctr"/>
            <a:r>
              <a:rPr lang="en-IN" dirty="0">
                <a:latin typeface="Söhne"/>
              </a:rPr>
              <a:t>Components of visual interfaces</a:t>
            </a:r>
            <a:endParaRPr lang="en-US" dirty="0"/>
          </a:p>
        </p:txBody>
      </p:sp>
      <p:sp>
        <p:nvSpPr>
          <p:cNvPr id="3" name="Content Placeholder 2">
            <a:extLst>
              <a:ext uri="{FF2B5EF4-FFF2-40B4-BE49-F238E27FC236}">
                <a16:creationId xmlns:a16="http://schemas.microsoft.com/office/drawing/2014/main" id="{F583F953-F075-65F9-73A0-00FD113940C6}"/>
              </a:ext>
            </a:extLst>
          </p:cNvPr>
          <p:cNvSpPr>
            <a:spLocks noGrp="1"/>
          </p:cNvSpPr>
          <p:nvPr>
            <p:ph idx="1"/>
          </p:nvPr>
        </p:nvSpPr>
        <p:spPr>
          <a:xfrm>
            <a:off x="428625" y="981076"/>
            <a:ext cx="11449050" cy="5511800"/>
          </a:xfrm>
        </p:spPr>
        <p:txBody>
          <a:bodyPr vert="horz" lIns="91440" tIns="45720" rIns="91440" bIns="45720" rtlCol="0" anchor="t">
            <a:normAutofit fontScale="92500" lnSpcReduction="20000"/>
          </a:bodyPr>
          <a:lstStyle/>
          <a:p>
            <a:pPr eaLnBrk="0" fontAlgn="base" hangingPunct="0">
              <a:lnSpc>
                <a:spcPct val="170000"/>
              </a:lnSpc>
              <a:spcBef>
                <a:spcPct val="0"/>
              </a:spcBef>
              <a:spcAft>
                <a:spcPct val="0"/>
              </a:spcAft>
            </a:pPr>
            <a:r>
              <a:rPr kumimoji="0" lang="en-US" altLang="en-US" sz="2000" b="1" i="0" u="none" strike="noStrike" cap="none" normalizeH="0" baseline="0" dirty="0">
                <a:ln>
                  <a:noFill/>
                </a:ln>
                <a:solidFill>
                  <a:schemeClr val="tx1"/>
                </a:solidFill>
                <a:effectLst/>
                <a:latin typeface="Arial" panose="020B0604020202020204" pitchFamily="34" charset="0"/>
              </a:rPr>
              <a:t>Graphical Elements</a:t>
            </a:r>
            <a:r>
              <a:rPr kumimoji="0" lang="en-US" altLang="en-US" sz="2000" b="0" i="0" u="none" strike="noStrike" cap="none" normalizeH="0" baseline="0" dirty="0">
                <a:ln>
                  <a:noFill/>
                </a:ln>
                <a:solidFill>
                  <a:schemeClr val="tx1"/>
                </a:solidFill>
                <a:effectLst/>
                <a:latin typeface="Arial" panose="020B0604020202020204" pitchFamily="34" charset="0"/>
              </a:rPr>
              <a:t>: Include icons, buttons, menus, images, and charts that convey information and enable interaction. For example, a trash can icon for deleting an item.</a:t>
            </a:r>
          </a:p>
          <a:p>
            <a:pPr eaLnBrk="0" fontAlgn="base" hangingPunct="0">
              <a:lnSpc>
                <a:spcPct val="170000"/>
              </a:lnSpc>
              <a:spcBef>
                <a:spcPct val="0"/>
              </a:spcBef>
              <a:spcAft>
                <a:spcPct val="0"/>
              </a:spcAft>
            </a:pPr>
            <a:r>
              <a:rPr kumimoji="0" lang="en-US" altLang="en-US" sz="2000" b="1" i="0" u="none" strike="noStrike" cap="none" normalizeH="0" baseline="0" dirty="0">
                <a:ln>
                  <a:noFill/>
                </a:ln>
                <a:solidFill>
                  <a:schemeClr val="tx1"/>
                </a:solidFill>
                <a:effectLst/>
                <a:latin typeface="Arial" panose="020B0604020202020204" pitchFamily="34" charset="0"/>
              </a:rPr>
              <a:t>Layout</a:t>
            </a:r>
            <a:r>
              <a:rPr kumimoji="0" lang="en-US" altLang="en-US" sz="2000" b="0" i="0" u="none" strike="noStrike" cap="none" normalizeH="0" baseline="0" dirty="0">
                <a:ln>
                  <a:noFill/>
                </a:ln>
                <a:solidFill>
                  <a:schemeClr val="tx1"/>
                </a:solidFill>
                <a:effectLst/>
                <a:latin typeface="Arial" panose="020B0604020202020204" pitchFamily="34" charset="0"/>
              </a:rPr>
              <a:t>: Involves structuring elements in a visually appealing and intuitive way to guide user navigation, like using grid layouts or navigation bars.</a:t>
            </a:r>
          </a:p>
          <a:p>
            <a:pPr eaLnBrk="0" fontAlgn="base" hangingPunct="0">
              <a:lnSpc>
                <a:spcPct val="170000"/>
              </a:lnSpc>
              <a:spcBef>
                <a:spcPct val="0"/>
              </a:spcBef>
              <a:spcAft>
                <a:spcPct val="0"/>
              </a:spcAft>
            </a:pPr>
            <a:r>
              <a:rPr kumimoji="0" lang="en-US" altLang="en-US" sz="2000" b="1" i="0" u="none" strike="noStrike" cap="none" normalizeH="0" baseline="0" dirty="0" err="1">
                <a:ln>
                  <a:noFill/>
                </a:ln>
                <a:solidFill>
                  <a:schemeClr val="tx1"/>
                </a:solidFill>
                <a:effectLst/>
                <a:latin typeface="Arial" panose="020B0604020202020204" pitchFamily="34" charset="0"/>
              </a:rPr>
              <a:t>Colour</a:t>
            </a:r>
            <a:r>
              <a:rPr kumimoji="0" lang="en-US" altLang="en-US" sz="2000" b="1" i="0" u="none" strike="noStrike" cap="none" normalizeH="0" baseline="0" dirty="0">
                <a:ln>
                  <a:noFill/>
                </a:ln>
                <a:solidFill>
                  <a:schemeClr val="tx1"/>
                </a:solidFill>
                <a:effectLst/>
                <a:latin typeface="Arial" panose="020B0604020202020204" pitchFamily="34" charset="0"/>
              </a:rPr>
              <a:t> and Typography</a:t>
            </a:r>
            <a:r>
              <a:rPr kumimoji="0" lang="en-US" altLang="en-US" sz="2000" b="0" i="0" u="none" strike="noStrike" cap="none" normalizeH="0" baseline="0" dirty="0">
                <a:ln>
                  <a:noFill/>
                </a:ln>
                <a:solidFill>
                  <a:schemeClr val="tx1"/>
                </a:solidFill>
                <a:effectLst/>
                <a:latin typeface="Arial" panose="020B0604020202020204" pitchFamily="34" charset="0"/>
              </a:rPr>
              <a:t>: Use of </a:t>
            </a:r>
            <a:r>
              <a:rPr kumimoji="0" lang="en-US" altLang="en-US" sz="2000" b="0" i="0" u="none" strike="noStrike" cap="none" normalizeH="0" baseline="0" dirty="0" err="1">
                <a:ln>
                  <a:noFill/>
                </a:ln>
                <a:solidFill>
                  <a:schemeClr val="tx1"/>
                </a:solidFill>
                <a:effectLst/>
                <a:latin typeface="Arial" panose="020B0604020202020204" pitchFamily="34" charset="0"/>
              </a:rPr>
              <a:t>colour</a:t>
            </a:r>
            <a:r>
              <a:rPr kumimoji="0" lang="en-US" altLang="en-US" sz="2000" b="0" i="0" u="none" strike="noStrike" cap="none" normalizeH="0" baseline="0" dirty="0">
                <a:ln>
                  <a:noFill/>
                </a:ln>
                <a:solidFill>
                  <a:schemeClr val="tx1"/>
                </a:solidFill>
                <a:effectLst/>
                <a:latin typeface="Arial" panose="020B0604020202020204" pitchFamily="34" charset="0"/>
              </a:rPr>
              <a:t> schemes and font choices to enhance readability, create visual hierarchy, and convey meaning (e.g., red for errors, green for success).</a:t>
            </a:r>
          </a:p>
          <a:p>
            <a:pPr eaLnBrk="0" fontAlgn="base" hangingPunct="0">
              <a:lnSpc>
                <a:spcPct val="170000"/>
              </a:lnSpc>
              <a:spcBef>
                <a:spcPct val="0"/>
              </a:spcBef>
              <a:spcAft>
                <a:spcPct val="0"/>
              </a:spcAft>
            </a:pPr>
            <a:r>
              <a:rPr kumimoji="0" lang="en-US" altLang="en-US" sz="2000" b="1" i="0" u="none" strike="noStrike" cap="none" normalizeH="0" baseline="0" dirty="0">
                <a:ln>
                  <a:noFill/>
                </a:ln>
                <a:solidFill>
                  <a:schemeClr val="tx1"/>
                </a:solidFill>
                <a:effectLst/>
                <a:latin typeface="Arial" panose="020B0604020202020204" pitchFamily="34" charset="0"/>
              </a:rPr>
              <a:t>Animation</a:t>
            </a:r>
            <a:r>
              <a:rPr kumimoji="0" lang="en-US" altLang="en-US" sz="2000" b="0" i="0" u="none" strike="noStrike" cap="none" normalizeH="0" baseline="0" dirty="0">
                <a:ln>
                  <a:noFill/>
                </a:ln>
                <a:solidFill>
                  <a:schemeClr val="tx1"/>
                </a:solidFill>
                <a:effectLst/>
                <a:latin typeface="Arial" panose="020B0604020202020204" pitchFamily="34" charset="0"/>
              </a:rPr>
              <a:t>: Visual responses, such as button animations or loading spinners, confirm actions and enhance the interface's responsiveness.</a:t>
            </a:r>
          </a:p>
          <a:p>
            <a:pPr eaLnBrk="0" fontAlgn="base" hangingPunct="0">
              <a:lnSpc>
                <a:spcPct val="170000"/>
              </a:lnSpc>
              <a:spcBef>
                <a:spcPct val="0"/>
              </a:spcBef>
              <a:spcAft>
                <a:spcPct val="0"/>
              </a:spcAft>
            </a:pPr>
            <a:r>
              <a:rPr kumimoji="0" lang="en-US" altLang="en-US" sz="2000" b="1" i="0" u="none" strike="noStrike" cap="none" normalizeH="0" baseline="0" dirty="0">
                <a:ln>
                  <a:noFill/>
                </a:ln>
                <a:solidFill>
                  <a:schemeClr val="tx1"/>
                </a:solidFill>
                <a:effectLst/>
                <a:latin typeface="Arial" panose="020B0604020202020204" pitchFamily="34" charset="0"/>
              </a:rPr>
              <a:t>Responsive Design</a:t>
            </a:r>
            <a:r>
              <a:rPr kumimoji="0" lang="en-US" altLang="en-US" sz="2000" b="0" i="0" u="none" strike="noStrike" cap="none" normalizeH="0" baseline="0" dirty="0">
                <a:ln>
                  <a:noFill/>
                </a:ln>
                <a:solidFill>
                  <a:schemeClr val="tx1"/>
                </a:solidFill>
                <a:effectLst/>
                <a:latin typeface="Arial" panose="020B0604020202020204" pitchFamily="34" charset="0"/>
              </a:rPr>
              <a:t>: Ensures interfaces adapt to various screen sizes and devices, maintaining usability across platforms.</a:t>
            </a:r>
          </a:p>
          <a:p>
            <a:pPr eaLnBrk="0" fontAlgn="base" hangingPunct="0">
              <a:lnSpc>
                <a:spcPct val="170000"/>
              </a:lnSpc>
              <a:spcBef>
                <a:spcPct val="0"/>
              </a:spcBef>
              <a:spcAft>
                <a:spcPct val="0"/>
              </a:spcAft>
            </a:pPr>
            <a:r>
              <a:rPr kumimoji="0" lang="en-US" altLang="en-US" sz="2000" b="1" i="0" u="none" strike="noStrike" cap="none" normalizeH="0" baseline="0" dirty="0">
                <a:ln>
                  <a:noFill/>
                </a:ln>
                <a:solidFill>
                  <a:schemeClr val="tx1"/>
                </a:solidFill>
                <a:effectLst/>
                <a:latin typeface="Arial" panose="020B0604020202020204" pitchFamily="34" charset="0"/>
              </a:rPr>
              <a:t>User Interaction</a:t>
            </a:r>
            <a:r>
              <a:rPr kumimoji="0" lang="en-US" altLang="en-US" sz="2000" b="0" i="0" u="none" strike="noStrike" cap="none" normalizeH="0" baseline="0" dirty="0">
                <a:ln>
                  <a:noFill/>
                </a:ln>
                <a:solidFill>
                  <a:schemeClr val="tx1"/>
                </a:solidFill>
                <a:effectLst/>
                <a:latin typeface="Arial" panose="020B0604020202020204" pitchFamily="34" charset="0"/>
              </a:rPr>
              <a:t>: Enables actions like clicking, tapping, or swiping, with visual cues guiding these interactions (e.g., touch-friendly elements on mobile apps).</a:t>
            </a:r>
          </a:p>
        </p:txBody>
      </p:sp>
    </p:spTree>
    <p:extLst>
      <p:ext uri="{BB962C8B-B14F-4D97-AF65-F5344CB8AC3E}">
        <p14:creationId xmlns:p14="http://schemas.microsoft.com/office/powerpoint/2010/main" val="1107338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9FB-9862-B31F-C057-D3DD63E6F30B}"/>
              </a:ext>
            </a:extLst>
          </p:cNvPr>
          <p:cNvSpPr>
            <a:spLocks noGrp="1"/>
          </p:cNvSpPr>
          <p:nvPr>
            <p:ph type="title"/>
          </p:nvPr>
        </p:nvSpPr>
        <p:spPr>
          <a:xfrm>
            <a:off x="409575" y="0"/>
            <a:ext cx="10515600" cy="549275"/>
          </a:xfrm>
        </p:spPr>
        <p:txBody>
          <a:bodyPr>
            <a:normAutofit fontScale="90000"/>
          </a:bodyPr>
          <a:lstStyle/>
          <a:p>
            <a:pPr algn="ctr"/>
            <a:r>
              <a:rPr lang="en-US" dirty="0"/>
              <a:t>Example 1</a:t>
            </a:r>
          </a:p>
        </p:txBody>
      </p:sp>
      <p:sp>
        <p:nvSpPr>
          <p:cNvPr id="3" name="Content Placeholder 2">
            <a:extLst>
              <a:ext uri="{FF2B5EF4-FFF2-40B4-BE49-F238E27FC236}">
                <a16:creationId xmlns:a16="http://schemas.microsoft.com/office/drawing/2014/main" id="{7FD5087F-63FE-7757-F362-6F89F8402C2D}"/>
              </a:ext>
            </a:extLst>
          </p:cNvPr>
          <p:cNvSpPr>
            <a:spLocks noGrp="1"/>
          </p:cNvSpPr>
          <p:nvPr>
            <p:ph idx="1"/>
          </p:nvPr>
        </p:nvSpPr>
        <p:spPr>
          <a:xfrm>
            <a:off x="223837" y="549275"/>
            <a:ext cx="11744325" cy="6480175"/>
          </a:xfrm>
        </p:spPr>
        <p:txBody>
          <a:bodyPr>
            <a:normAutofit fontScale="92500" lnSpcReduction="20000"/>
          </a:bodyPr>
          <a:lstStyle/>
          <a:p>
            <a:pPr marL="0" indent="0" algn="just">
              <a:lnSpc>
                <a:spcPct val="120000"/>
              </a:lnSpc>
              <a:buNone/>
            </a:pPr>
            <a:r>
              <a:rPr lang="en-IN" sz="2400" b="0" dirty="0">
                <a:effectLst/>
                <a:latin typeface="Nunito" pitchFamily="2" charset="77"/>
              </a:rPr>
              <a:t>Sheryl is a Marketing Manager in Las Vegas, and she has a business trip coming up in Northern California. The trip is half pleasure, half work, and she wants to do some hiking in the mountain trails. She knows the roads can be pretty bumpy, so she wants to rent a car that is suitable for off-road driving. Sheryl discovers a car website to find the perfect car. She is unfamiliar with these types of vehicles, so she compares some models and reads the reviews to get a better idea of her best option. When she finds one she likes in the budget allotted by her company, she books it. </a:t>
            </a:r>
          </a:p>
          <a:p>
            <a:pPr algn="l">
              <a:lnSpc>
                <a:spcPct val="120000"/>
              </a:lnSpc>
            </a:pPr>
            <a:r>
              <a:rPr lang="en-IN" sz="2400" b="1" i="0" dirty="0">
                <a:effectLst/>
                <a:latin typeface="Nunito" pitchFamily="2" charset="77"/>
              </a:rPr>
              <a:t>Context:</a:t>
            </a:r>
            <a:r>
              <a:rPr lang="en-IN" sz="2400" b="0" i="0" dirty="0">
                <a:effectLst/>
                <a:latin typeface="Nunito" pitchFamily="2" charset="77"/>
              </a:rPr>
              <a:t> Renting a car for a business trip</a:t>
            </a:r>
          </a:p>
          <a:p>
            <a:pPr algn="l">
              <a:lnSpc>
                <a:spcPct val="120000"/>
              </a:lnSpc>
            </a:pPr>
            <a:r>
              <a:rPr lang="en-IN" sz="2400" b="1" i="0" dirty="0">
                <a:effectLst/>
                <a:latin typeface="Nunito" pitchFamily="2" charset="77"/>
              </a:rPr>
              <a:t>Goals:</a:t>
            </a:r>
            <a:r>
              <a:rPr lang="en-IN" sz="2400" b="0" i="0" dirty="0">
                <a:effectLst/>
                <a:latin typeface="Nunito" pitchFamily="2" charset="77"/>
              </a:rPr>
              <a:t> Sheryl wants a car that is reliable for off-road driving and within her company’s budget</a:t>
            </a:r>
          </a:p>
          <a:p>
            <a:pPr algn="l">
              <a:lnSpc>
                <a:spcPct val="120000"/>
              </a:lnSpc>
            </a:pPr>
            <a:r>
              <a:rPr lang="en-IN" sz="2400" b="1" i="0" dirty="0">
                <a:effectLst/>
                <a:latin typeface="Nunito" pitchFamily="2" charset="77"/>
              </a:rPr>
              <a:t>Problems:</a:t>
            </a:r>
            <a:r>
              <a:rPr lang="en-IN" sz="2400" b="0" i="0" dirty="0">
                <a:effectLst/>
                <a:latin typeface="Nunito" pitchFamily="2" charset="77"/>
              </a:rPr>
              <a:t> She’s unfamiliar with these types of vehicles</a:t>
            </a:r>
          </a:p>
          <a:p>
            <a:pPr algn="l">
              <a:lnSpc>
                <a:spcPct val="120000"/>
              </a:lnSpc>
            </a:pPr>
            <a:r>
              <a:rPr lang="en-IN" sz="2400" b="1" i="0" dirty="0">
                <a:effectLst/>
                <a:latin typeface="Nunito" pitchFamily="2" charset="77"/>
              </a:rPr>
              <a:t>Motivations:</a:t>
            </a:r>
            <a:r>
              <a:rPr lang="en-IN" sz="2400" b="0" i="0" dirty="0">
                <a:effectLst/>
                <a:latin typeface="Nunito" pitchFamily="2" charset="77"/>
              </a:rPr>
              <a:t> Hiking in the mountains while on her business trip, and arriving at the trails safely </a:t>
            </a:r>
          </a:p>
          <a:p>
            <a:pPr algn="l">
              <a:lnSpc>
                <a:spcPct val="120000"/>
              </a:lnSpc>
            </a:pPr>
            <a:r>
              <a:rPr lang="en-IN" sz="2400" b="1" i="0" dirty="0">
                <a:effectLst/>
                <a:latin typeface="Nunito" pitchFamily="2" charset="77"/>
              </a:rPr>
              <a:t>Personal traits:</a:t>
            </a:r>
            <a:r>
              <a:rPr lang="en-IN" sz="2400" b="0" i="0" dirty="0">
                <a:effectLst/>
                <a:latin typeface="Nunito" pitchFamily="2" charset="77"/>
              </a:rPr>
              <a:t> Adventurous, outdoorsy, safety-minded </a:t>
            </a:r>
          </a:p>
          <a:p>
            <a:pPr algn="l">
              <a:lnSpc>
                <a:spcPct val="120000"/>
              </a:lnSpc>
            </a:pPr>
            <a:r>
              <a:rPr lang="en-IN" sz="2400" b="1" i="0" dirty="0">
                <a:effectLst/>
                <a:latin typeface="Nunito" pitchFamily="2" charset="77"/>
              </a:rPr>
              <a:t>Relevant habits:</a:t>
            </a:r>
            <a:r>
              <a:rPr lang="en-IN" sz="2400" b="0" i="0" dirty="0">
                <a:effectLst/>
                <a:latin typeface="Nunito" pitchFamily="2" charset="77"/>
              </a:rPr>
              <a:t> Hiking </a:t>
            </a:r>
          </a:p>
          <a:p>
            <a:pPr algn="l">
              <a:lnSpc>
                <a:spcPct val="120000"/>
              </a:lnSpc>
            </a:pPr>
            <a:r>
              <a:rPr lang="en-IN" sz="2400" b="1" i="0" dirty="0">
                <a:effectLst/>
                <a:latin typeface="Nunito" pitchFamily="2" charset="77"/>
              </a:rPr>
              <a:t>Demographics:</a:t>
            </a:r>
            <a:r>
              <a:rPr lang="en-IN" sz="2400" b="0" i="0" dirty="0">
                <a:effectLst/>
                <a:latin typeface="Nunito" pitchFamily="2" charset="77"/>
              </a:rPr>
              <a:t> Female, Marketing Manager in Las Vegas</a:t>
            </a:r>
          </a:p>
        </p:txBody>
      </p:sp>
    </p:spTree>
    <p:extLst>
      <p:ext uri="{BB962C8B-B14F-4D97-AF65-F5344CB8AC3E}">
        <p14:creationId xmlns:p14="http://schemas.microsoft.com/office/powerpoint/2010/main" val="425508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775BF-A274-8B80-B47C-5178EE045C17}"/>
              </a:ext>
            </a:extLst>
          </p:cNvPr>
          <p:cNvSpPr>
            <a:spLocks noGrp="1"/>
          </p:cNvSpPr>
          <p:nvPr>
            <p:ph type="title"/>
          </p:nvPr>
        </p:nvSpPr>
        <p:spPr>
          <a:xfrm>
            <a:off x="714375" y="0"/>
            <a:ext cx="10515600" cy="632765"/>
          </a:xfrm>
        </p:spPr>
        <p:txBody>
          <a:bodyPr>
            <a:normAutofit fontScale="90000"/>
          </a:bodyPr>
          <a:lstStyle/>
          <a:p>
            <a:pPr algn="ctr"/>
            <a:r>
              <a:rPr lang="en-US" dirty="0"/>
              <a:t>Example 2</a:t>
            </a:r>
          </a:p>
        </p:txBody>
      </p:sp>
      <p:sp>
        <p:nvSpPr>
          <p:cNvPr id="3" name="Content Placeholder 2">
            <a:extLst>
              <a:ext uri="{FF2B5EF4-FFF2-40B4-BE49-F238E27FC236}">
                <a16:creationId xmlns:a16="http://schemas.microsoft.com/office/drawing/2014/main" id="{AD83B40A-B920-B6AC-AD56-2D32F2BB680B}"/>
              </a:ext>
            </a:extLst>
          </p:cNvPr>
          <p:cNvSpPr>
            <a:spLocks noGrp="1"/>
          </p:cNvSpPr>
          <p:nvPr>
            <p:ph idx="1"/>
          </p:nvPr>
        </p:nvSpPr>
        <p:spPr>
          <a:xfrm>
            <a:off x="161925" y="622348"/>
            <a:ext cx="11868150" cy="6235652"/>
          </a:xfrm>
        </p:spPr>
        <p:txBody>
          <a:bodyPr>
            <a:normAutofit/>
          </a:bodyPr>
          <a:lstStyle/>
          <a:p>
            <a:pPr algn="just">
              <a:buFont typeface="+mj-lt"/>
              <a:buAutoNum type="arabicPeriod"/>
            </a:pPr>
            <a:r>
              <a:rPr lang="en-IN" sz="1600" b="0" i="0" dirty="0">
                <a:effectLst/>
                <a:latin typeface="Söhne"/>
              </a:rPr>
              <a:t>Jeremy, a senior manager for a medical supplies company, begins his day by commuting between work and hospital sites. During his commute, he struggles to stay updated on purchasing-related issues and industry news due to his busy schedule and the recent layoffs in his company.</a:t>
            </a:r>
          </a:p>
          <a:p>
            <a:pPr algn="just">
              <a:buFont typeface="+mj-lt"/>
              <a:buAutoNum type="arabicPeriod"/>
            </a:pPr>
            <a:r>
              <a:rPr lang="en-IN" sz="1600" b="0" i="0" dirty="0">
                <a:effectLst/>
                <a:latin typeface="Söhne"/>
              </a:rPr>
              <a:t>He feels overwhelmed managing tasks previously handled by his assistant, including staying current with industry news, investigating supply-chain problems, and finding cost-effective alternatives. This leaves him drained and unable to enjoy his career.</a:t>
            </a:r>
          </a:p>
          <a:p>
            <a:pPr algn="just">
              <a:buFont typeface="+mj-lt"/>
              <a:buAutoNum type="arabicPeriod"/>
            </a:pPr>
            <a:r>
              <a:rPr lang="en-IN" sz="1600" b="0" i="0" dirty="0">
                <a:effectLst/>
                <a:latin typeface="Söhne"/>
              </a:rPr>
              <a:t>Jeremy wants a convenient solution to access only the most relevant updates and industry news while on the go. He desires an app that provides real-time information feeds on share prices, tariffs on foreign suppliers, budget decisions in local hospitals, and innovations in the medical devices he handles.</a:t>
            </a:r>
          </a:p>
          <a:p>
            <a:pPr algn="just">
              <a:buFont typeface="+mj-lt"/>
              <a:buAutoNum type="arabicPeriod"/>
            </a:pPr>
            <a:r>
              <a:rPr lang="en-IN" sz="1600" b="0" i="0" dirty="0">
                <a:effectLst/>
                <a:latin typeface="Söhne"/>
              </a:rPr>
              <a:t>Instead of spending an hour generating end-of-day reports through the company intranet and liaising with three other managers, Jeremy wishes to have all necessary information securely accessible on his smartphone. He envisions easily sending real-time screenshots for junior staff to action and file, while also allowing corporate heads to examine and advise him about.</a:t>
            </a:r>
          </a:p>
          <a:p>
            <a:pPr marL="0" indent="0" algn="just">
              <a:buNone/>
            </a:pPr>
            <a:endParaRPr lang="en-IN" sz="1600" dirty="0">
              <a:latin typeface="Söhne"/>
            </a:endParaRPr>
          </a:p>
          <a:p>
            <a:pPr marL="0" indent="0" algn="just">
              <a:buNone/>
            </a:pPr>
            <a:r>
              <a:rPr lang="en-IN" sz="1600" b="0" i="0" dirty="0">
                <a:effectLst/>
                <a:latin typeface="Söhne"/>
              </a:rPr>
              <a:t>User Persona:</a:t>
            </a:r>
          </a:p>
          <a:p>
            <a:pPr algn="just">
              <a:buFont typeface="Arial" panose="020B0604020202020204" pitchFamily="34" charset="0"/>
              <a:buChar char="•"/>
            </a:pPr>
            <a:r>
              <a:rPr lang="en-IN" sz="1600" b="0" i="0" dirty="0">
                <a:effectLst/>
                <a:latin typeface="Söhne"/>
              </a:rPr>
              <a:t>Name: Jeremy</a:t>
            </a:r>
          </a:p>
          <a:p>
            <a:pPr algn="just">
              <a:buFont typeface="Arial" panose="020B0604020202020204" pitchFamily="34" charset="0"/>
              <a:buChar char="•"/>
            </a:pPr>
            <a:r>
              <a:rPr lang="en-IN" sz="1600" b="0" i="0" dirty="0">
                <a:effectLst/>
                <a:latin typeface="Söhne"/>
              </a:rPr>
              <a:t>Age: 52</a:t>
            </a:r>
          </a:p>
          <a:p>
            <a:pPr algn="just">
              <a:buFont typeface="Arial" panose="020B0604020202020204" pitchFamily="34" charset="0"/>
              <a:buChar char="•"/>
            </a:pPr>
            <a:r>
              <a:rPr lang="en-IN" sz="1600" b="0" i="0" dirty="0">
                <a:effectLst/>
                <a:latin typeface="Söhne"/>
              </a:rPr>
              <a:t>Occupation: Senior Manager at a medical supplies company</a:t>
            </a:r>
          </a:p>
          <a:p>
            <a:pPr algn="just">
              <a:buFont typeface="Arial" panose="020B0604020202020204" pitchFamily="34" charset="0"/>
              <a:buChar char="•"/>
            </a:pPr>
            <a:r>
              <a:rPr lang="en-IN" sz="1600" b="0" i="0" dirty="0">
                <a:effectLst/>
                <a:latin typeface="Söhne"/>
              </a:rPr>
              <a:t>Skills: Highly skilled, organized, diligent</a:t>
            </a:r>
          </a:p>
          <a:p>
            <a:pPr algn="just">
              <a:buFont typeface="Arial" panose="020B0604020202020204" pitchFamily="34" charset="0"/>
              <a:buChar char="•"/>
            </a:pPr>
            <a:r>
              <a:rPr lang="en-IN" sz="1600" b="0" i="0" dirty="0">
                <a:effectLst/>
                <a:latin typeface="Söhne"/>
              </a:rPr>
              <a:t>Current State: Struggling to manage workload due to recent layoffs, feels drained and unable to enjoy career</a:t>
            </a:r>
          </a:p>
          <a:p>
            <a:pPr algn="just">
              <a:buFont typeface="Arial" panose="020B0604020202020204" pitchFamily="34" charset="0"/>
              <a:buChar char="•"/>
            </a:pPr>
            <a:r>
              <a:rPr lang="en-IN" sz="1600" b="0" i="0" dirty="0">
                <a:effectLst/>
                <a:latin typeface="Söhne"/>
              </a:rPr>
              <a:t>Interests: Staying updated on purchasing-related issues, optimizing resource allocation, investigating supply-chain problems, finding economical alternatives</a:t>
            </a:r>
          </a:p>
          <a:p>
            <a:pPr algn="just">
              <a:buFont typeface="Arial" panose="020B0604020202020204" pitchFamily="34" charset="0"/>
              <a:buChar char="•"/>
            </a:pPr>
            <a:r>
              <a:rPr lang="en-IN" sz="1600" b="0" i="0" dirty="0">
                <a:effectLst/>
                <a:latin typeface="Söhne"/>
              </a:rPr>
              <a:t>Products/Services Used: Company intranet for generating reports, liaising with other managers</a:t>
            </a:r>
          </a:p>
        </p:txBody>
      </p:sp>
    </p:spTree>
    <p:extLst>
      <p:ext uri="{BB962C8B-B14F-4D97-AF65-F5344CB8AC3E}">
        <p14:creationId xmlns:p14="http://schemas.microsoft.com/office/powerpoint/2010/main" val="1593635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4057BA-3CD9-5EA6-C842-CF30DA160207}"/>
              </a:ext>
            </a:extLst>
          </p:cNvPr>
          <p:cNvSpPr>
            <a:spLocks noGrp="1"/>
          </p:cNvSpPr>
          <p:nvPr>
            <p:ph idx="1"/>
          </p:nvPr>
        </p:nvSpPr>
        <p:spPr>
          <a:xfrm>
            <a:off x="266700" y="206375"/>
            <a:ext cx="11772900" cy="6470650"/>
          </a:xfrm>
        </p:spPr>
        <p:txBody>
          <a:bodyPr>
            <a:normAutofit fontScale="55000" lnSpcReduction="20000"/>
          </a:bodyPr>
          <a:lstStyle/>
          <a:p>
            <a:pPr marL="0" indent="0" algn="l">
              <a:buNone/>
            </a:pPr>
            <a:r>
              <a:rPr lang="en-IN" b="0" i="0" dirty="0">
                <a:effectLst/>
                <a:latin typeface="Söhne"/>
              </a:rPr>
              <a:t>Goals:</a:t>
            </a:r>
          </a:p>
          <a:p>
            <a:pPr algn="l">
              <a:buFont typeface="Arial" panose="020B0604020202020204" pitchFamily="34" charset="0"/>
              <a:buChar char="•"/>
            </a:pPr>
            <a:r>
              <a:rPr lang="en-IN" b="0" i="0" dirty="0">
                <a:effectLst/>
                <a:latin typeface="Söhne"/>
              </a:rPr>
              <a:t>Access relevant updates and industry news conveniently while traveling between work and hospital sites.</a:t>
            </a:r>
          </a:p>
          <a:p>
            <a:pPr algn="l">
              <a:buFont typeface="Arial" panose="020B0604020202020204" pitchFamily="34" charset="0"/>
              <a:buChar char="•"/>
            </a:pPr>
            <a:r>
              <a:rPr lang="en-IN" b="0" i="0" dirty="0">
                <a:effectLst/>
                <a:latin typeface="Söhne"/>
              </a:rPr>
              <a:t>Optimize resource allocation and make informed decisions about purchasing-related issues.</a:t>
            </a:r>
          </a:p>
          <a:p>
            <a:pPr algn="l">
              <a:buFont typeface="Arial" panose="020B0604020202020204" pitchFamily="34" charset="0"/>
              <a:buChar char="•"/>
            </a:pPr>
            <a:r>
              <a:rPr lang="en-IN" b="0" i="0" dirty="0">
                <a:effectLst/>
                <a:latin typeface="Söhne"/>
              </a:rPr>
              <a:t>Reduce time spent generating reports and liaising with other managers by streamlining information access and communication processes.</a:t>
            </a:r>
          </a:p>
          <a:p>
            <a:pPr marL="0" indent="0" algn="just">
              <a:lnSpc>
                <a:spcPct val="150000"/>
              </a:lnSpc>
              <a:buNone/>
            </a:pPr>
            <a:r>
              <a:rPr lang="en-IN" b="0" i="0" dirty="0">
                <a:effectLst/>
                <a:latin typeface="Söhne"/>
              </a:rPr>
              <a:t>Problems:</a:t>
            </a:r>
          </a:p>
          <a:p>
            <a:pPr algn="just">
              <a:lnSpc>
                <a:spcPct val="150000"/>
              </a:lnSpc>
              <a:buFont typeface="Arial" panose="020B0604020202020204" pitchFamily="34" charset="0"/>
              <a:buChar char="•"/>
            </a:pPr>
            <a:r>
              <a:rPr lang="en-IN" b="0" i="0" dirty="0">
                <a:effectLst/>
                <a:latin typeface="Söhne"/>
              </a:rPr>
              <a:t>Struggles to manage workload and stay updated on industry news due to recent layoffs and increased responsibilities.</a:t>
            </a:r>
          </a:p>
          <a:p>
            <a:pPr algn="just">
              <a:lnSpc>
                <a:spcPct val="150000"/>
              </a:lnSpc>
              <a:buFont typeface="Arial" panose="020B0604020202020204" pitchFamily="34" charset="0"/>
              <a:buChar char="•"/>
            </a:pPr>
            <a:r>
              <a:rPr lang="en-IN" b="0" i="0" dirty="0">
                <a:effectLst/>
                <a:latin typeface="Söhne"/>
              </a:rPr>
              <a:t>Feels drained and unable to enjoy career due to overwhelming workload and lack of efficient tools.</a:t>
            </a:r>
          </a:p>
          <a:p>
            <a:pPr algn="just">
              <a:lnSpc>
                <a:spcPct val="150000"/>
              </a:lnSpc>
              <a:buFont typeface="Arial" panose="020B0604020202020204" pitchFamily="34" charset="0"/>
              <a:buChar char="•"/>
            </a:pPr>
            <a:r>
              <a:rPr lang="en-IN" b="0" i="0" dirty="0">
                <a:effectLst/>
                <a:latin typeface="Söhne"/>
              </a:rPr>
              <a:t>Wastes time generating reports and liaising with other managers through traditional methods, hindering productivity.</a:t>
            </a:r>
          </a:p>
          <a:p>
            <a:pPr marL="0" indent="0" algn="just">
              <a:lnSpc>
                <a:spcPct val="150000"/>
              </a:lnSpc>
              <a:buNone/>
            </a:pPr>
            <a:r>
              <a:rPr lang="en-IN" b="0" i="0" dirty="0">
                <a:effectLst/>
                <a:latin typeface="Söhne"/>
              </a:rPr>
              <a:t>Motivations:</a:t>
            </a:r>
          </a:p>
          <a:p>
            <a:pPr algn="just">
              <a:lnSpc>
                <a:spcPct val="150000"/>
              </a:lnSpc>
              <a:buFont typeface="Arial" panose="020B0604020202020204" pitchFamily="34" charset="0"/>
              <a:buChar char="•"/>
            </a:pPr>
            <a:r>
              <a:rPr lang="en-IN" b="0" i="0" dirty="0">
                <a:effectLst/>
                <a:latin typeface="Söhne"/>
              </a:rPr>
              <a:t>Need for convenience and efficiency in accessing relevant information while on the go.</a:t>
            </a:r>
          </a:p>
          <a:p>
            <a:pPr algn="just">
              <a:lnSpc>
                <a:spcPct val="150000"/>
              </a:lnSpc>
              <a:buFont typeface="Arial" panose="020B0604020202020204" pitchFamily="34" charset="0"/>
              <a:buChar char="•"/>
            </a:pPr>
            <a:r>
              <a:rPr lang="en-IN" b="0" i="0" dirty="0">
                <a:effectLst/>
                <a:latin typeface="Söhne"/>
              </a:rPr>
              <a:t>Desire to optimize resource allocation and make informed decisions to navigate the current financial climate successfully.</a:t>
            </a:r>
          </a:p>
          <a:p>
            <a:pPr algn="just">
              <a:lnSpc>
                <a:spcPct val="150000"/>
              </a:lnSpc>
              <a:buFont typeface="Arial" panose="020B0604020202020204" pitchFamily="34" charset="0"/>
              <a:buChar char="•"/>
            </a:pPr>
            <a:r>
              <a:rPr lang="en-IN" b="0" i="0" dirty="0">
                <a:effectLst/>
                <a:latin typeface="Söhne"/>
              </a:rPr>
              <a:t>Aspiration to streamline communication processes and reduce time spent on administrative tasks to focus on core responsibilities.</a:t>
            </a:r>
          </a:p>
          <a:p>
            <a:pPr marL="0" indent="0" algn="just">
              <a:buNone/>
            </a:pPr>
            <a:r>
              <a:rPr lang="en-IN" b="0" i="0" dirty="0">
                <a:effectLst/>
                <a:latin typeface="Söhne"/>
              </a:rPr>
              <a:t>Demographics:</a:t>
            </a:r>
          </a:p>
          <a:p>
            <a:pPr algn="just">
              <a:buFont typeface="Arial" panose="020B0604020202020204" pitchFamily="34" charset="0"/>
              <a:buChar char="•"/>
            </a:pPr>
            <a:r>
              <a:rPr lang="en-IN" b="0" i="0" dirty="0">
                <a:effectLst/>
                <a:latin typeface="Söhne"/>
              </a:rPr>
              <a:t>Age: 52</a:t>
            </a:r>
          </a:p>
          <a:p>
            <a:pPr algn="just">
              <a:buFont typeface="Arial" panose="020B0604020202020204" pitchFamily="34" charset="0"/>
              <a:buChar char="•"/>
            </a:pPr>
            <a:r>
              <a:rPr lang="en-IN" b="0" i="0" dirty="0">
                <a:effectLst/>
                <a:latin typeface="Söhne"/>
              </a:rPr>
              <a:t>Occupation: Senior Manager</a:t>
            </a:r>
          </a:p>
          <a:p>
            <a:pPr algn="just">
              <a:buFont typeface="Arial" panose="020B0604020202020204" pitchFamily="34" charset="0"/>
              <a:buChar char="•"/>
            </a:pPr>
            <a:r>
              <a:rPr lang="en-IN" b="0" i="0" dirty="0">
                <a:effectLst/>
                <a:latin typeface="Söhne"/>
              </a:rPr>
              <a:t>Income: Likely high income given senior managerial position</a:t>
            </a:r>
          </a:p>
          <a:p>
            <a:pPr algn="just">
              <a:buFont typeface="Arial" panose="020B0604020202020204" pitchFamily="34" charset="0"/>
              <a:buChar char="•"/>
            </a:pPr>
            <a:r>
              <a:rPr lang="en-IN" b="0" i="0" dirty="0">
                <a:effectLst/>
                <a:latin typeface="Söhne"/>
              </a:rPr>
              <a:t>Location: Possibly urban area with access to hospitals and corporate headquarters</a:t>
            </a:r>
          </a:p>
          <a:p>
            <a:pPr algn="just">
              <a:buFont typeface="Arial" panose="020B0604020202020204" pitchFamily="34" charset="0"/>
              <a:buChar char="•"/>
            </a:pPr>
            <a:r>
              <a:rPr lang="en-IN" b="0" i="0" dirty="0">
                <a:effectLst/>
                <a:latin typeface="Söhne"/>
              </a:rPr>
              <a:t>Marital Status: Not specified, but likely in a committed relationship or married given his senior position and age.</a:t>
            </a:r>
          </a:p>
          <a:p>
            <a:pPr marL="0" indent="0" algn="just">
              <a:lnSpc>
                <a:spcPct val="150000"/>
              </a:lnSpc>
              <a:buNone/>
            </a:pPr>
            <a:endParaRPr lang="en-US" dirty="0"/>
          </a:p>
          <a:p>
            <a:pPr algn="l">
              <a:buFont typeface="Arial" panose="020B0604020202020204" pitchFamily="34" charset="0"/>
              <a:buChar char="•"/>
            </a:pPr>
            <a:endParaRPr lang="en-IN" b="0" i="0" dirty="0">
              <a:effectLst/>
              <a:latin typeface="Söhne"/>
            </a:endParaRPr>
          </a:p>
        </p:txBody>
      </p:sp>
    </p:spTree>
    <p:extLst>
      <p:ext uri="{BB962C8B-B14F-4D97-AF65-F5344CB8AC3E}">
        <p14:creationId xmlns:p14="http://schemas.microsoft.com/office/powerpoint/2010/main" val="1478708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9045" y="214290"/>
            <a:ext cx="8229600" cy="725470"/>
          </a:xfrm>
        </p:spPr>
        <p:txBody>
          <a:bodyPr>
            <a:normAutofit/>
          </a:bodyPr>
          <a:lstStyle/>
          <a:p>
            <a:r>
              <a:rPr lang="en-US"/>
              <a:t>Example</a:t>
            </a:r>
          </a:p>
        </p:txBody>
      </p:sp>
      <p:sp>
        <p:nvSpPr>
          <p:cNvPr id="3" name="Content Placeholder 2"/>
          <p:cNvSpPr>
            <a:spLocks noGrp="1"/>
          </p:cNvSpPr>
          <p:nvPr>
            <p:ph idx="1"/>
          </p:nvPr>
        </p:nvSpPr>
        <p:spPr>
          <a:xfrm>
            <a:off x="989045" y="1285860"/>
            <a:ext cx="10823510" cy="5357850"/>
          </a:xfrm>
        </p:spPr>
        <p:txBody>
          <a:bodyPr anchor="t">
            <a:noAutofit/>
          </a:bodyPr>
          <a:lstStyle/>
          <a:p>
            <a:r>
              <a:rPr lang="en-US" sz="2400" b="1"/>
              <a:t>User story from Sam: </a:t>
            </a:r>
            <a:r>
              <a:rPr lang="en-US" sz="2400"/>
              <a:t>“I want to invite my students to teach them on this platform.”</a:t>
            </a:r>
          </a:p>
          <a:p>
            <a:r>
              <a:rPr lang="en-US" sz="2400" b="1"/>
              <a:t>User scenario:</a:t>
            </a:r>
          </a:p>
          <a:p>
            <a:pPr>
              <a:buNone/>
            </a:pPr>
            <a:r>
              <a:rPr lang="en-US" sz="2400"/>
              <a:t>	</a:t>
            </a:r>
            <a:r>
              <a:rPr lang="en-US" sz="2200"/>
              <a:t>Sam has just logged into his teacher portal after waiting in morning traffic for 40 minutes. His coffee is getting cold, and he just wants his teaching platform set up before the school day starts. </a:t>
            </a:r>
          </a:p>
          <a:p>
            <a:pPr>
              <a:buNone/>
            </a:pPr>
            <a:r>
              <a:rPr lang="en-US" sz="2200"/>
              <a:t>	As he takes his first sip of coffee, he realizes he still needs to invite the students. He rushes to figure out the system, texting his fellow teacher down the hall to see if they know how it works. </a:t>
            </a:r>
          </a:p>
          <a:p>
            <a:pPr>
              <a:buNone/>
            </a:pPr>
            <a:r>
              <a:rPr lang="en-US" sz="2200"/>
              <a:t>	Before they can reply, Sam sees the “invite your students” call-to-action button and presses it. He sees a clear list of his students, the ability to “select all,” and the “invite” option, which he clicks. </a:t>
            </a:r>
          </a:p>
          <a:p>
            <a:pPr>
              <a:buNone/>
            </a:pPr>
            <a:r>
              <a:rPr lang="en-US" sz="2200"/>
              <a:t>	Sam finishes sipping his coffee as he watches his students arrive in his virtual teacher portal.</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a:extLst>
              <a:ext uri="{FF2B5EF4-FFF2-40B4-BE49-F238E27FC236}">
                <a16:creationId xmlns:a16="http://schemas.microsoft.com/office/drawing/2014/main" id="{532ACB7B-77C5-32A9-12FE-592248FE2FB0}"/>
              </a:ext>
            </a:extLst>
          </p:cNvPr>
          <p:cNvSpPr>
            <a:spLocks noGrp="1" noChangeArrowheads="1"/>
          </p:cNvSpPr>
          <p:nvPr>
            <p:ph type="title"/>
          </p:nvPr>
        </p:nvSpPr>
        <p:spPr>
          <a:xfrm>
            <a:off x="666750" y="-197645"/>
            <a:ext cx="10515600" cy="1325563"/>
          </a:xfrm>
        </p:spPr>
        <p:txBody>
          <a:bodyPr/>
          <a:lstStyle/>
          <a:p>
            <a:r>
              <a:rPr lang="en-US" altLang="en-US" dirty="0"/>
              <a:t>hierarchical diagrams </a:t>
            </a:r>
          </a:p>
        </p:txBody>
      </p:sp>
      <p:grpSp>
        <p:nvGrpSpPr>
          <p:cNvPr id="135172" name="Group 4">
            <a:extLst>
              <a:ext uri="{FF2B5EF4-FFF2-40B4-BE49-F238E27FC236}">
                <a16:creationId xmlns:a16="http://schemas.microsoft.com/office/drawing/2014/main" id="{1485A8B7-BEB9-7F00-5B37-88D1B7160699}"/>
              </a:ext>
            </a:extLst>
          </p:cNvPr>
          <p:cNvGrpSpPr>
            <a:grpSpLocks/>
          </p:cNvGrpSpPr>
          <p:nvPr/>
        </p:nvGrpSpPr>
        <p:grpSpPr bwMode="auto">
          <a:xfrm>
            <a:off x="416165" y="1027905"/>
            <a:ext cx="5648325" cy="3752850"/>
            <a:chOff x="576" y="1200"/>
            <a:chExt cx="4608" cy="2736"/>
          </a:xfrm>
        </p:grpSpPr>
        <p:grpSp>
          <p:nvGrpSpPr>
            <p:cNvPr id="135173" name="Group 5">
              <a:extLst>
                <a:ext uri="{FF2B5EF4-FFF2-40B4-BE49-F238E27FC236}">
                  <a16:creationId xmlns:a16="http://schemas.microsoft.com/office/drawing/2014/main" id="{10909E7C-F117-19F0-EE83-F9E5E124361A}"/>
                </a:ext>
              </a:extLst>
            </p:cNvPr>
            <p:cNvGrpSpPr>
              <a:grpSpLocks/>
            </p:cNvGrpSpPr>
            <p:nvPr/>
          </p:nvGrpSpPr>
          <p:grpSpPr bwMode="auto">
            <a:xfrm>
              <a:off x="576" y="1200"/>
              <a:ext cx="4608" cy="2736"/>
              <a:chOff x="576" y="1200"/>
              <a:chExt cx="4608" cy="2736"/>
            </a:xfrm>
          </p:grpSpPr>
          <p:grpSp>
            <p:nvGrpSpPr>
              <p:cNvPr id="135174" name="Group 6">
                <a:extLst>
                  <a:ext uri="{FF2B5EF4-FFF2-40B4-BE49-F238E27FC236}">
                    <a16:creationId xmlns:a16="http://schemas.microsoft.com/office/drawing/2014/main" id="{CF0E46CD-F0DE-146F-387C-43CB2161535C}"/>
                  </a:ext>
                </a:extLst>
              </p:cNvPr>
              <p:cNvGrpSpPr>
                <a:grpSpLocks/>
              </p:cNvGrpSpPr>
              <p:nvPr/>
            </p:nvGrpSpPr>
            <p:grpSpPr bwMode="auto">
              <a:xfrm>
                <a:off x="576" y="1200"/>
                <a:ext cx="4608" cy="2736"/>
                <a:chOff x="576" y="1200"/>
                <a:chExt cx="4608" cy="2736"/>
              </a:xfrm>
            </p:grpSpPr>
            <p:sp>
              <p:nvSpPr>
                <p:cNvPr id="135175" name="AutoShape 7">
                  <a:extLst>
                    <a:ext uri="{FF2B5EF4-FFF2-40B4-BE49-F238E27FC236}">
                      <a16:creationId xmlns:a16="http://schemas.microsoft.com/office/drawing/2014/main" id="{FF44AE44-D217-BE9B-A2CF-7DB697C5E2ED}"/>
                    </a:ext>
                  </a:extLst>
                </p:cNvPr>
                <p:cNvSpPr>
                  <a:spLocks noChangeArrowheads="1"/>
                </p:cNvSpPr>
                <p:nvPr/>
              </p:nvSpPr>
              <p:spPr bwMode="auto">
                <a:xfrm>
                  <a:off x="2208" y="1200"/>
                  <a:ext cx="1152" cy="624"/>
                </a:xfrm>
                <a:prstGeom prst="flowChartProcess">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dirty="0">
                      <a:latin typeface="Times New Roman" panose="02020603050405020304" pitchFamily="18" charset="0"/>
                    </a:rPr>
                    <a:t>the system</a:t>
                  </a:r>
                </a:p>
              </p:txBody>
            </p:sp>
            <p:sp>
              <p:nvSpPr>
                <p:cNvPr id="135176" name="AutoShape 8">
                  <a:extLst>
                    <a:ext uri="{FF2B5EF4-FFF2-40B4-BE49-F238E27FC236}">
                      <a16:creationId xmlns:a16="http://schemas.microsoft.com/office/drawing/2014/main" id="{F16A8D1B-9BEC-1270-29EE-9BE7F4738840}"/>
                    </a:ext>
                  </a:extLst>
                </p:cNvPr>
                <p:cNvSpPr>
                  <a:spLocks noChangeArrowheads="1"/>
                </p:cNvSpPr>
                <p:nvPr/>
              </p:nvSpPr>
              <p:spPr bwMode="auto">
                <a:xfrm>
                  <a:off x="576" y="2208"/>
                  <a:ext cx="1152" cy="624"/>
                </a:xfrm>
                <a:prstGeom prst="flowChartProcess">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latin typeface="Times New Roman" panose="02020603050405020304" pitchFamily="18" charset="0"/>
                    </a:rPr>
                    <a:t>info and help</a:t>
                  </a:r>
                </a:p>
              </p:txBody>
            </p:sp>
            <p:sp>
              <p:nvSpPr>
                <p:cNvPr id="135177" name="AutoShape 9">
                  <a:extLst>
                    <a:ext uri="{FF2B5EF4-FFF2-40B4-BE49-F238E27FC236}">
                      <a16:creationId xmlns:a16="http://schemas.microsoft.com/office/drawing/2014/main" id="{D16B21A4-4CD8-C9EF-A674-8FC890AC80B4}"/>
                    </a:ext>
                  </a:extLst>
                </p:cNvPr>
                <p:cNvSpPr>
                  <a:spLocks noChangeArrowheads="1"/>
                </p:cNvSpPr>
                <p:nvPr/>
              </p:nvSpPr>
              <p:spPr bwMode="auto">
                <a:xfrm>
                  <a:off x="2208" y="2208"/>
                  <a:ext cx="1152" cy="624"/>
                </a:xfrm>
                <a:prstGeom prst="flowChartProcess">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latin typeface="Times New Roman" panose="02020603050405020304" pitchFamily="18" charset="0"/>
                    </a:rPr>
                    <a:t>management</a:t>
                  </a:r>
                </a:p>
              </p:txBody>
            </p:sp>
            <p:sp>
              <p:nvSpPr>
                <p:cNvPr id="135178" name="AutoShape 10">
                  <a:extLst>
                    <a:ext uri="{FF2B5EF4-FFF2-40B4-BE49-F238E27FC236}">
                      <a16:creationId xmlns:a16="http://schemas.microsoft.com/office/drawing/2014/main" id="{05F58ABF-E769-26DD-45E6-85604DBED1C4}"/>
                    </a:ext>
                  </a:extLst>
                </p:cNvPr>
                <p:cNvSpPr>
                  <a:spLocks noChangeArrowheads="1"/>
                </p:cNvSpPr>
                <p:nvPr/>
              </p:nvSpPr>
              <p:spPr bwMode="auto">
                <a:xfrm>
                  <a:off x="4032" y="2208"/>
                  <a:ext cx="1152" cy="624"/>
                </a:xfrm>
                <a:prstGeom prst="flowChartProcess">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latin typeface="Times New Roman" panose="02020603050405020304" pitchFamily="18" charset="0"/>
                    </a:rPr>
                    <a:t>messages</a:t>
                  </a:r>
                </a:p>
              </p:txBody>
            </p:sp>
            <p:sp>
              <p:nvSpPr>
                <p:cNvPr id="135179" name="AutoShape 11">
                  <a:extLst>
                    <a:ext uri="{FF2B5EF4-FFF2-40B4-BE49-F238E27FC236}">
                      <a16:creationId xmlns:a16="http://schemas.microsoft.com/office/drawing/2014/main" id="{1B040088-8732-FBFC-6BD9-D2ACB4469678}"/>
                    </a:ext>
                  </a:extLst>
                </p:cNvPr>
                <p:cNvSpPr>
                  <a:spLocks noChangeArrowheads="1"/>
                </p:cNvSpPr>
                <p:nvPr/>
              </p:nvSpPr>
              <p:spPr bwMode="auto">
                <a:xfrm>
                  <a:off x="1584" y="3312"/>
                  <a:ext cx="1152" cy="624"/>
                </a:xfrm>
                <a:prstGeom prst="flowChartProcess">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latin typeface="Times New Roman" panose="02020603050405020304" pitchFamily="18" charset="0"/>
                    </a:rPr>
                    <a:t>add user</a:t>
                  </a:r>
                </a:p>
              </p:txBody>
            </p:sp>
            <p:sp>
              <p:nvSpPr>
                <p:cNvPr id="135180" name="AutoShape 12">
                  <a:extLst>
                    <a:ext uri="{FF2B5EF4-FFF2-40B4-BE49-F238E27FC236}">
                      <a16:creationId xmlns:a16="http://schemas.microsoft.com/office/drawing/2014/main" id="{38A186C2-6039-BA8A-D17E-2BDEA8ACFEBB}"/>
                    </a:ext>
                  </a:extLst>
                </p:cNvPr>
                <p:cNvSpPr>
                  <a:spLocks noChangeArrowheads="1"/>
                </p:cNvSpPr>
                <p:nvPr/>
              </p:nvSpPr>
              <p:spPr bwMode="auto">
                <a:xfrm>
                  <a:off x="2928" y="3312"/>
                  <a:ext cx="1152" cy="624"/>
                </a:xfrm>
                <a:prstGeom prst="flowChartProcess">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en-US">
                      <a:latin typeface="Times New Roman" panose="02020603050405020304" pitchFamily="18" charset="0"/>
                    </a:rPr>
                    <a:t>remove user</a:t>
                  </a:r>
                </a:p>
              </p:txBody>
            </p:sp>
          </p:grpSp>
          <p:cxnSp>
            <p:nvCxnSpPr>
              <p:cNvPr id="135181" name="AutoShape 13">
                <a:extLst>
                  <a:ext uri="{FF2B5EF4-FFF2-40B4-BE49-F238E27FC236}">
                    <a16:creationId xmlns:a16="http://schemas.microsoft.com/office/drawing/2014/main" id="{47DB11E6-9E21-75A2-47DA-875FB2B5CA3B}"/>
                  </a:ext>
                </a:extLst>
              </p:cNvPr>
              <p:cNvCxnSpPr>
                <a:cxnSpLocks noChangeShapeType="1"/>
                <a:stCxn id="135175" idx="2"/>
                <a:endCxn id="135176" idx="0"/>
              </p:cNvCxnSpPr>
              <p:nvPr/>
            </p:nvCxnSpPr>
            <p:spPr bwMode="auto">
              <a:xfrm rot="5400000">
                <a:off x="1776" y="1200"/>
                <a:ext cx="384" cy="1632"/>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5182" name="AutoShape 14">
                <a:extLst>
                  <a:ext uri="{FF2B5EF4-FFF2-40B4-BE49-F238E27FC236}">
                    <a16:creationId xmlns:a16="http://schemas.microsoft.com/office/drawing/2014/main" id="{4AF75D62-81CB-22E5-FD4F-61649ED472B7}"/>
                  </a:ext>
                </a:extLst>
              </p:cNvPr>
              <p:cNvCxnSpPr>
                <a:cxnSpLocks noChangeShapeType="1"/>
                <a:stCxn id="135175" idx="2"/>
                <a:endCxn id="135178" idx="0"/>
              </p:cNvCxnSpPr>
              <p:nvPr/>
            </p:nvCxnSpPr>
            <p:spPr bwMode="auto">
              <a:xfrm rot="16200000" flipH="1">
                <a:off x="3504" y="1104"/>
                <a:ext cx="384" cy="1824"/>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5183" name="AutoShape 15">
                <a:extLst>
                  <a:ext uri="{FF2B5EF4-FFF2-40B4-BE49-F238E27FC236}">
                    <a16:creationId xmlns:a16="http://schemas.microsoft.com/office/drawing/2014/main" id="{A0B04745-E8FF-3185-B8F9-8657D42F707D}"/>
                  </a:ext>
                </a:extLst>
              </p:cNvPr>
              <p:cNvCxnSpPr>
                <a:cxnSpLocks noChangeShapeType="1"/>
                <a:stCxn id="135175" idx="2"/>
                <a:endCxn id="135177" idx="0"/>
              </p:cNvCxnSpPr>
              <p:nvPr/>
            </p:nvCxnSpPr>
            <p:spPr bwMode="auto">
              <a:xfrm rot="5400000">
                <a:off x="2592" y="2016"/>
                <a:ext cx="384" cy="0"/>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cxnSp>
          <p:nvCxnSpPr>
            <p:cNvPr id="135184" name="AutoShape 16">
              <a:extLst>
                <a:ext uri="{FF2B5EF4-FFF2-40B4-BE49-F238E27FC236}">
                  <a16:creationId xmlns:a16="http://schemas.microsoft.com/office/drawing/2014/main" id="{5DC21C22-A7FC-89F5-B645-C4879C5F14E3}"/>
                </a:ext>
              </a:extLst>
            </p:cNvPr>
            <p:cNvCxnSpPr>
              <a:cxnSpLocks noChangeShapeType="1"/>
              <a:stCxn id="135177" idx="2"/>
              <a:endCxn id="135179" idx="0"/>
            </p:cNvCxnSpPr>
            <p:nvPr/>
          </p:nvCxnSpPr>
          <p:spPr bwMode="auto">
            <a:xfrm rot="5400000">
              <a:off x="2232" y="2760"/>
              <a:ext cx="480" cy="624"/>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5185" name="AutoShape 17">
              <a:extLst>
                <a:ext uri="{FF2B5EF4-FFF2-40B4-BE49-F238E27FC236}">
                  <a16:creationId xmlns:a16="http://schemas.microsoft.com/office/drawing/2014/main" id="{72FE2589-AA0C-155C-C090-83C0CEC51D87}"/>
                </a:ext>
              </a:extLst>
            </p:cNvPr>
            <p:cNvCxnSpPr>
              <a:cxnSpLocks noChangeShapeType="1"/>
              <a:stCxn id="135177" idx="2"/>
              <a:endCxn id="135180" idx="0"/>
            </p:cNvCxnSpPr>
            <p:nvPr/>
          </p:nvCxnSpPr>
          <p:spPr bwMode="auto">
            <a:xfrm rot="16200000" flipH="1">
              <a:off x="2904" y="2712"/>
              <a:ext cx="480" cy="720"/>
            </a:xfrm>
            <a:prstGeom prst="bentConnector3">
              <a:avLst>
                <a:gd name="adj1" fmla="val 50000"/>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38242" name="Rectangle 2">
            <a:extLst>
              <a:ext uri="{FF2B5EF4-FFF2-40B4-BE49-F238E27FC236}">
                <a16:creationId xmlns:a16="http://schemas.microsoft.com/office/drawing/2014/main" id="{A8CCEEA6-0372-5536-64E1-72609FDECF1B}"/>
              </a:ext>
            </a:extLst>
          </p:cNvPr>
          <p:cNvSpPr txBox="1">
            <a:spLocks noChangeArrowheads="1"/>
          </p:cNvSpPr>
          <p:nvPr/>
        </p:nvSpPr>
        <p:spPr>
          <a:xfrm>
            <a:off x="6906816" y="-197645"/>
            <a:ext cx="49530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dirty="0"/>
              <a:t>network diagrams</a:t>
            </a:r>
          </a:p>
        </p:txBody>
      </p:sp>
      <p:pic>
        <p:nvPicPr>
          <p:cNvPr id="12" name="Picture 11">
            <a:extLst>
              <a:ext uri="{FF2B5EF4-FFF2-40B4-BE49-F238E27FC236}">
                <a16:creationId xmlns:a16="http://schemas.microsoft.com/office/drawing/2014/main" id="{2CE8A589-70C0-7BFA-BEDD-8753F1F9B068}"/>
              </a:ext>
            </a:extLst>
          </p:cNvPr>
          <p:cNvPicPr>
            <a:picLocks noChangeAspect="1"/>
          </p:cNvPicPr>
          <p:nvPr/>
        </p:nvPicPr>
        <p:blipFill>
          <a:blip r:embed="rId2"/>
          <a:stretch>
            <a:fillRect/>
          </a:stretch>
        </p:blipFill>
        <p:spPr>
          <a:xfrm>
            <a:off x="6888205" y="1455861"/>
            <a:ext cx="5027570" cy="2199561"/>
          </a:xfrm>
          <a:prstGeom prst="rect">
            <a:avLst/>
          </a:prstGeom>
        </p:spPr>
      </p:pic>
      <p:sp>
        <p:nvSpPr>
          <p:cNvPr id="126979" name="Rectangle 3">
            <a:extLst>
              <a:ext uri="{FF2B5EF4-FFF2-40B4-BE49-F238E27FC236}">
                <a16:creationId xmlns:a16="http://schemas.microsoft.com/office/drawing/2014/main" id="{AD42DEA2-16F6-1888-1427-97FCD2F73815}"/>
              </a:ext>
            </a:extLst>
          </p:cNvPr>
          <p:cNvSpPr txBox="1">
            <a:spLocks noChangeArrowheads="1"/>
          </p:cNvSpPr>
          <p:nvPr/>
        </p:nvSpPr>
        <p:spPr>
          <a:xfrm>
            <a:off x="5372100" y="3983365"/>
            <a:ext cx="6543675" cy="265556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en-US"/>
              <a:t>Four golden rules</a:t>
            </a:r>
            <a:endParaRPr lang="en-GB" altLang="en-US"/>
          </a:p>
          <a:p>
            <a:r>
              <a:rPr lang="en-GB" altLang="en-US"/>
              <a:t>knowing where you are</a:t>
            </a:r>
          </a:p>
          <a:p>
            <a:r>
              <a:rPr lang="en-GB" altLang="en-US"/>
              <a:t>knowing what you can do</a:t>
            </a:r>
          </a:p>
          <a:p>
            <a:r>
              <a:rPr lang="en-GB" altLang="en-US"/>
              <a:t>knowing where  you are going </a:t>
            </a:r>
            <a:r>
              <a:rPr lang="en-US" altLang="en-US"/>
              <a:t>or what will happen</a:t>
            </a:r>
          </a:p>
          <a:p>
            <a:r>
              <a:rPr lang="en-GB" altLang="en-US"/>
              <a:t>knowing where you’ve been or what you’ve done</a:t>
            </a:r>
          </a:p>
          <a:p>
            <a:pPr lvl="1"/>
            <a:endParaRPr lang="en-US"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a:extLst>
              <a:ext uri="{FF2B5EF4-FFF2-40B4-BE49-F238E27FC236}">
                <a16:creationId xmlns:a16="http://schemas.microsoft.com/office/drawing/2014/main" id="{0D8357D5-F4C1-EC2E-7071-10F424D7332D}"/>
              </a:ext>
            </a:extLst>
          </p:cNvPr>
          <p:cNvSpPr>
            <a:spLocks noGrp="1" noChangeArrowheads="1"/>
          </p:cNvSpPr>
          <p:nvPr>
            <p:ph type="title"/>
          </p:nvPr>
        </p:nvSpPr>
        <p:spPr>
          <a:xfrm>
            <a:off x="652912" y="86380"/>
            <a:ext cx="10515600" cy="792555"/>
          </a:xfrm>
        </p:spPr>
        <p:txBody>
          <a:bodyPr/>
          <a:lstStyle/>
          <a:p>
            <a:pPr algn="ctr"/>
            <a:r>
              <a:rPr lang="en-US" altLang="en-US" dirty="0">
                <a:solidFill>
                  <a:schemeClr val="tx1"/>
                </a:solidFill>
              </a:rPr>
              <a:t>Prototyping</a:t>
            </a:r>
          </a:p>
        </p:txBody>
      </p:sp>
      <p:sp>
        <p:nvSpPr>
          <p:cNvPr id="3" name="TextBox 2">
            <a:extLst>
              <a:ext uri="{FF2B5EF4-FFF2-40B4-BE49-F238E27FC236}">
                <a16:creationId xmlns:a16="http://schemas.microsoft.com/office/drawing/2014/main" id="{BAF5EE43-347D-7253-4DA3-E3BAB1A8760A}"/>
              </a:ext>
            </a:extLst>
          </p:cNvPr>
          <p:cNvSpPr txBox="1"/>
          <p:nvPr/>
        </p:nvSpPr>
        <p:spPr>
          <a:xfrm>
            <a:off x="180975" y="878935"/>
            <a:ext cx="11791950" cy="2308324"/>
          </a:xfrm>
          <a:prstGeom prst="rect">
            <a:avLst/>
          </a:prstGeom>
          <a:noFill/>
        </p:spPr>
        <p:txBody>
          <a:bodyPr wrap="square">
            <a:spAutoFit/>
          </a:bodyPr>
          <a:lstStyle/>
          <a:p>
            <a:pPr marL="342900" indent="-342900" algn="just">
              <a:buFont typeface="Arial" panose="020B0604020202020204" pitchFamily="34" charset="0"/>
              <a:buChar char="•"/>
            </a:pPr>
            <a:r>
              <a:rPr lang="en-US" sz="2400" dirty="0"/>
              <a:t>Types of prototypes:</a:t>
            </a:r>
          </a:p>
          <a:p>
            <a:pPr marL="800100" lvl="1" indent="-342900" algn="just">
              <a:buFont typeface="Arial" panose="020B0604020202020204" pitchFamily="34" charset="0"/>
              <a:buChar char="•"/>
            </a:pPr>
            <a:r>
              <a:rPr lang="en-US" sz="2400" dirty="0"/>
              <a:t>Low-fidelity prototypes - explore and generate different concepts quickly and cheaply. </a:t>
            </a:r>
            <a:r>
              <a:rPr lang="en-US" sz="2400" dirty="0" err="1"/>
              <a:t>Eg</a:t>
            </a:r>
            <a:r>
              <a:rPr lang="en-US" sz="2400" dirty="0"/>
              <a:t>- sketches, wireframes, paper models</a:t>
            </a:r>
          </a:p>
          <a:p>
            <a:pPr marL="800100" lvl="1" indent="-342900" algn="just">
              <a:buFont typeface="Arial" panose="020B0604020202020204" pitchFamily="34" charset="0"/>
              <a:buChar char="•"/>
            </a:pPr>
            <a:r>
              <a:rPr lang="en-US" sz="2400" dirty="0"/>
              <a:t>High-fidelity prototypes - to demonstrate and validate specific features and functionalities in a realistic context. </a:t>
            </a:r>
            <a:r>
              <a:rPr lang="en-US" sz="2400" dirty="0" err="1"/>
              <a:t>Eg</a:t>
            </a:r>
            <a:r>
              <a:rPr lang="en-US" sz="2400" dirty="0"/>
              <a:t>- mockups, simulations, working versions</a:t>
            </a:r>
          </a:p>
          <a:p>
            <a:pPr marL="342900" indent="-342900" algn="just">
              <a:buFont typeface="Arial" panose="020B0604020202020204" pitchFamily="34" charset="0"/>
              <a:buChar char="•"/>
            </a:pPr>
            <a:endParaRPr lang="en-US" sz="2400" dirty="0"/>
          </a:p>
        </p:txBody>
      </p:sp>
      <p:sp>
        <p:nvSpPr>
          <p:cNvPr id="2" name="Content Placeholder 2">
            <a:extLst>
              <a:ext uri="{FF2B5EF4-FFF2-40B4-BE49-F238E27FC236}">
                <a16:creationId xmlns:a16="http://schemas.microsoft.com/office/drawing/2014/main" id="{23055DC0-1832-9A5B-34BA-F6D7B2AC70EF}"/>
              </a:ext>
            </a:extLst>
          </p:cNvPr>
          <p:cNvSpPr>
            <a:spLocks noGrp="1"/>
          </p:cNvSpPr>
          <p:nvPr>
            <p:ph idx="1"/>
          </p:nvPr>
        </p:nvSpPr>
        <p:spPr>
          <a:xfrm>
            <a:off x="8402219" y="3371027"/>
            <a:ext cx="3789781" cy="3486973"/>
          </a:xfrm>
        </p:spPr>
        <p:txBody>
          <a:bodyPr numCol="1">
            <a:normAutofit/>
          </a:bodyPr>
          <a:lstStyle/>
          <a:p>
            <a:pPr marL="0" indent="0">
              <a:buNone/>
            </a:pPr>
            <a:r>
              <a:rPr lang="en-IN" sz="2400" i="0" dirty="0">
                <a:effectLst/>
                <a:latin typeface="Söhne"/>
              </a:rPr>
              <a:t>Benefits:</a:t>
            </a:r>
          </a:p>
          <a:p>
            <a:r>
              <a:rPr lang="en-IN" sz="2400" i="0" dirty="0">
                <a:effectLst/>
                <a:latin typeface="Söhne"/>
              </a:rPr>
              <a:t>User Feedback</a:t>
            </a:r>
          </a:p>
          <a:p>
            <a:r>
              <a:rPr lang="en-IN" sz="2400" i="0" dirty="0">
                <a:effectLst/>
                <a:latin typeface="Söhne"/>
              </a:rPr>
              <a:t>Iterative Design</a:t>
            </a:r>
            <a:endParaRPr lang="en-IN" sz="2400" dirty="0">
              <a:latin typeface="Söhne"/>
            </a:endParaRPr>
          </a:p>
          <a:p>
            <a:r>
              <a:rPr lang="en-IN" sz="2400" i="0" dirty="0">
                <a:effectLst/>
                <a:latin typeface="Söhne"/>
              </a:rPr>
              <a:t>Risk Reduction</a:t>
            </a:r>
          </a:p>
          <a:p>
            <a:r>
              <a:rPr lang="en-IN" sz="2400" i="0" dirty="0">
                <a:effectLst/>
                <a:latin typeface="Söhne"/>
              </a:rPr>
              <a:t>Visualization</a:t>
            </a:r>
            <a:endParaRPr lang="en-IN" sz="2400" dirty="0">
              <a:latin typeface="Söhne"/>
            </a:endParaRPr>
          </a:p>
          <a:p>
            <a:r>
              <a:rPr lang="en-IN" sz="2400" i="0" dirty="0">
                <a:effectLst/>
                <a:latin typeface="Söhne"/>
              </a:rPr>
              <a:t>Stakeholder Engagement</a:t>
            </a:r>
            <a:endParaRPr lang="en-US" sz="2400" dirty="0"/>
          </a:p>
        </p:txBody>
      </p:sp>
      <p:pic>
        <p:nvPicPr>
          <p:cNvPr id="16" name="Picture 15">
            <a:extLst>
              <a:ext uri="{FF2B5EF4-FFF2-40B4-BE49-F238E27FC236}">
                <a16:creationId xmlns:a16="http://schemas.microsoft.com/office/drawing/2014/main" id="{CD1C31F7-D98A-D7C5-0288-1CC48A76ECD0}"/>
              </a:ext>
            </a:extLst>
          </p:cNvPr>
          <p:cNvPicPr>
            <a:picLocks noChangeAspect="1"/>
          </p:cNvPicPr>
          <p:nvPr/>
        </p:nvPicPr>
        <p:blipFill>
          <a:blip r:embed="rId2"/>
          <a:stretch>
            <a:fillRect/>
          </a:stretch>
        </p:blipFill>
        <p:spPr>
          <a:xfrm>
            <a:off x="95250" y="3187259"/>
            <a:ext cx="8121494" cy="296589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F8BF2-3759-146D-FA07-AD891E5445CE}"/>
              </a:ext>
            </a:extLst>
          </p:cNvPr>
          <p:cNvSpPr>
            <a:spLocks noGrp="1"/>
          </p:cNvSpPr>
          <p:nvPr>
            <p:ph type="title"/>
          </p:nvPr>
        </p:nvSpPr>
        <p:spPr>
          <a:xfrm>
            <a:off x="590550" y="0"/>
            <a:ext cx="10515600" cy="758825"/>
          </a:xfrm>
        </p:spPr>
        <p:txBody>
          <a:bodyPr/>
          <a:lstStyle/>
          <a:p>
            <a:pPr algn="ctr"/>
            <a:r>
              <a:rPr lang="en-IN" dirty="0"/>
              <a:t>Storyboards</a:t>
            </a:r>
            <a:endParaRPr lang="en-US" dirty="0"/>
          </a:p>
        </p:txBody>
      </p:sp>
      <p:sp>
        <p:nvSpPr>
          <p:cNvPr id="3" name="Content Placeholder 2">
            <a:extLst>
              <a:ext uri="{FF2B5EF4-FFF2-40B4-BE49-F238E27FC236}">
                <a16:creationId xmlns:a16="http://schemas.microsoft.com/office/drawing/2014/main" id="{3E5326A2-B2B0-1640-EA22-4B2966F41AA1}"/>
              </a:ext>
            </a:extLst>
          </p:cNvPr>
          <p:cNvSpPr>
            <a:spLocks noGrp="1"/>
          </p:cNvSpPr>
          <p:nvPr>
            <p:ph idx="1"/>
          </p:nvPr>
        </p:nvSpPr>
        <p:spPr>
          <a:xfrm>
            <a:off x="171450" y="892175"/>
            <a:ext cx="11791950" cy="5746750"/>
          </a:xfrm>
        </p:spPr>
        <p:txBody>
          <a:bodyPr>
            <a:normAutofit/>
          </a:bodyPr>
          <a:lstStyle/>
          <a:p>
            <a:pPr algn="just"/>
            <a:r>
              <a:rPr lang="en-IN" dirty="0"/>
              <a:t>Series of sketches showing how a user might interact with the technology or progress through a task </a:t>
            </a:r>
          </a:p>
          <a:p>
            <a:pPr algn="just"/>
            <a:r>
              <a:rPr lang="en-IN" dirty="0"/>
              <a:t>Pros:</a:t>
            </a:r>
          </a:p>
          <a:p>
            <a:pPr lvl="1" algn="just"/>
            <a:r>
              <a:rPr lang="en-IN" dirty="0"/>
              <a:t>Simple to design by yourself</a:t>
            </a:r>
          </a:p>
          <a:p>
            <a:pPr lvl="1" algn="just"/>
            <a:r>
              <a:rPr lang="en-IN" dirty="0"/>
              <a:t>Makes you think through the process of how something will be used and identify needed features </a:t>
            </a:r>
          </a:p>
          <a:p>
            <a:pPr lvl="1" algn="just"/>
            <a:r>
              <a:rPr lang="en-IN" dirty="0"/>
              <a:t>Useful for communicating ideas</a:t>
            </a:r>
          </a:p>
          <a:p>
            <a:pPr lvl="1" algn="just"/>
            <a:r>
              <a:rPr lang="en-IN" sz="2400" dirty="0"/>
              <a:t>Getting feedback from users early in the process. </a:t>
            </a:r>
            <a:r>
              <a:rPr lang="en-IN" dirty="0"/>
              <a:t>Iterative approach</a:t>
            </a:r>
            <a:endParaRPr lang="en-IN" sz="2400" dirty="0"/>
          </a:p>
          <a:p>
            <a:pPr lvl="1" algn="just"/>
            <a:r>
              <a:rPr lang="en-IN" dirty="0"/>
              <a:t>Stories capture attention. Curiosity and empathy for characters draws us in and we engage more.</a:t>
            </a:r>
          </a:p>
          <a:p>
            <a:pPr algn="just"/>
            <a:r>
              <a:rPr lang="en-IN" dirty="0"/>
              <a:t>Cons</a:t>
            </a:r>
          </a:p>
          <a:p>
            <a:pPr lvl="1" algn="just"/>
            <a:r>
              <a:rPr lang="en-IN" dirty="0"/>
              <a:t>Rough sketches, not everything can go in</a:t>
            </a:r>
          </a:p>
          <a:p>
            <a:pPr lvl="1" algn="just"/>
            <a:r>
              <a:rPr lang="en-IN" dirty="0"/>
              <a:t>Limited in scope, impractical to use on a whole project</a:t>
            </a:r>
            <a:endParaRPr lang="en-US" dirty="0"/>
          </a:p>
        </p:txBody>
      </p:sp>
    </p:spTree>
    <p:extLst>
      <p:ext uri="{BB962C8B-B14F-4D97-AF65-F5344CB8AC3E}">
        <p14:creationId xmlns:p14="http://schemas.microsoft.com/office/powerpoint/2010/main" val="40399710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86D77912-2BBC-2E62-5EB9-3913C5543697}"/>
              </a:ext>
            </a:extLst>
          </p:cNvPr>
          <p:cNvPicPr>
            <a:picLocks noGrp="1" noChangeAspect="1"/>
          </p:cNvPicPr>
          <p:nvPr>
            <p:ph idx="1"/>
          </p:nvPr>
        </p:nvPicPr>
        <p:blipFill rotWithShape="1">
          <a:blip r:embed="rId2"/>
          <a:srcRect l="65041" t="32785" r="10758" b="32027"/>
          <a:stretch/>
        </p:blipFill>
        <p:spPr>
          <a:xfrm>
            <a:off x="0" y="0"/>
            <a:ext cx="6835300" cy="3982064"/>
          </a:xfrm>
        </p:spPr>
      </p:pic>
      <p:pic>
        <p:nvPicPr>
          <p:cNvPr id="4" name="Picture 3">
            <a:extLst>
              <a:ext uri="{FF2B5EF4-FFF2-40B4-BE49-F238E27FC236}">
                <a16:creationId xmlns:a16="http://schemas.microsoft.com/office/drawing/2014/main" id="{C7B53038-BCBC-624A-6EB0-A62338B6525E}"/>
              </a:ext>
            </a:extLst>
          </p:cNvPr>
          <p:cNvPicPr>
            <a:picLocks noChangeAspect="1"/>
          </p:cNvPicPr>
          <p:nvPr/>
        </p:nvPicPr>
        <p:blipFill>
          <a:blip r:embed="rId3"/>
          <a:stretch>
            <a:fillRect/>
          </a:stretch>
        </p:blipFill>
        <p:spPr>
          <a:xfrm>
            <a:off x="68211" y="3982064"/>
            <a:ext cx="6536661" cy="2875936"/>
          </a:xfrm>
          <a:prstGeom prst="rect">
            <a:avLst/>
          </a:prstGeom>
        </p:spPr>
      </p:pic>
      <p:sp>
        <p:nvSpPr>
          <p:cNvPr id="6" name="Title 1">
            <a:extLst>
              <a:ext uri="{FF2B5EF4-FFF2-40B4-BE49-F238E27FC236}">
                <a16:creationId xmlns:a16="http://schemas.microsoft.com/office/drawing/2014/main" id="{D4C93F1E-B6A5-CADC-2956-B1E930CC87BE}"/>
              </a:ext>
            </a:extLst>
          </p:cNvPr>
          <p:cNvSpPr>
            <a:spLocks noGrp="1"/>
          </p:cNvSpPr>
          <p:nvPr>
            <p:ph type="title"/>
          </p:nvPr>
        </p:nvSpPr>
        <p:spPr>
          <a:xfrm>
            <a:off x="6998162" y="-226142"/>
            <a:ext cx="5856031" cy="1325563"/>
          </a:xfrm>
        </p:spPr>
        <p:txBody>
          <a:bodyPr>
            <a:normAutofit/>
          </a:bodyPr>
          <a:lstStyle/>
          <a:p>
            <a:r>
              <a:rPr lang="en-IN" sz="2800" b="0" i="0" dirty="0">
                <a:solidFill>
                  <a:srgbClr val="13343B"/>
                </a:solidFill>
                <a:effectLst/>
                <a:latin typeface="var(--font-fk-grotesk)"/>
              </a:rPr>
              <a:t>Storyboarding Scenario: Ordering Coffee Through a Mobile App</a:t>
            </a:r>
            <a:endParaRPr lang="en-US" sz="2800" dirty="0"/>
          </a:p>
        </p:txBody>
      </p:sp>
      <p:sp>
        <p:nvSpPr>
          <p:cNvPr id="7" name="Content Placeholder 2">
            <a:extLst>
              <a:ext uri="{FF2B5EF4-FFF2-40B4-BE49-F238E27FC236}">
                <a16:creationId xmlns:a16="http://schemas.microsoft.com/office/drawing/2014/main" id="{6B7D1E2F-169A-A8EE-FA3D-5DEADE7BD2FA}"/>
              </a:ext>
            </a:extLst>
          </p:cNvPr>
          <p:cNvSpPr txBox="1">
            <a:spLocks/>
          </p:cNvSpPr>
          <p:nvPr/>
        </p:nvSpPr>
        <p:spPr>
          <a:xfrm>
            <a:off x="6903510" y="963560"/>
            <a:ext cx="5288489" cy="5894439"/>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IN" sz="2000" dirty="0">
                <a:latin typeface="var(--font-fk-grotesk)"/>
              </a:rPr>
              <a:t>Scene 1:</a:t>
            </a:r>
          </a:p>
          <a:p>
            <a:pPr algn="just"/>
            <a:r>
              <a:rPr lang="en-IN" sz="2000" dirty="0">
                <a:latin typeface="var(--font-fk-grotesk-neue)"/>
              </a:rPr>
              <a:t>Frame 1: A person is waking up in the morning, looking tired.</a:t>
            </a:r>
          </a:p>
          <a:p>
            <a:pPr algn="just"/>
            <a:r>
              <a:rPr lang="en-IN" sz="2000" dirty="0">
                <a:latin typeface="var(--font-fk-grotesk-neue)"/>
              </a:rPr>
              <a:t>Frame 2: The person picks up their smartphone from the bedside table.</a:t>
            </a:r>
          </a:p>
          <a:p>
            <a:pPr algn="just"/>
            <a:r>
              <a:rPr lang="en-IN" sz="2000" dirty="0">
                <a:latin typeface="var(--font-fk-grotesk-neue)"/>
              </a:rPr>
              <a:t>Frame 3: Close-up of the smartphone screen showing a coffee cup icon.</a:t>
            </a:r>
          </a:p>
          <a:p>
            <a:pPr marL="0" indent="0" algn="just">
              <a:buNone/>
            </a:pPr>
            <a:r>
              <a:rPr lang="en-IN" sz="2000" dirty="0">
                <a:latin typeface="var(--font-fk-grotesk)"/>
              </a:rPr>
              <a:t>Scene 2:</a:t>
            </a:r>
          </a:p>
          <a:p>
            <a:pPr algn="just"/>
            <a:r>
              <a:rPr lang="en-IN" sz="2000" dirty="0">
                <a:latin typeface="var(--font-fk-grotesk-neue)"/>
              </a:rPr>
              <a:t>Frame 4: The person taps on the coffee cup icon.</a:t>
            </a:r>
          </a:p>
          <a:p>
            <a:pPr algn="just"/>
            <a:r>
              <a:rPr lang="en-IN" sz="2000" dirty="0">
                <a:latin typeface="var(--font-fk-grotesk-neue)"/>
              </a:rPr>
              <a:t>Frame 5: A menu of different coffee options appears on the screen.</a:t>
            </a:r>
          </a:p>
          <a:p>
            <a:pPr algn="just"/>
            <a:r>
              <a:rPr lang="en-IN" sz="2000" dirty="0">
                <a:latin typeface="var(--font-fk-grotesk-neue)"/>
              </a:rPr>
              <a:t>Frame 6: The person selects a latte and adds it to the cart.</a:t>
            </a:r>
          </a:p>
          <a:p>
            <a:pPr marL="0" indent="0" algn="just">
              <a:buNone/>
            </a:pPr>
            <a:r>
              <a:rPr lang="en-IN" sz="2000" dirty="0">
                <a:latin typeface="var(--font-fk-grotesk)"/>
              </a:rPr>
              <a:t>Scene 3:</a:t>
            </a:r>
          </a:p>
          <a:p>
            <a:pPr algn="just"/>
            <a:r>
              <a:rPr lang="en-IN" sz="2000" dirty="0">
                <a:latin typeface="var(--font-fk-grotesk-neue)"/>
              </a:rPr>
              <a:t>Frame 7: The person proceeds to checkout.</a:t>
            </a:r>
          </a:p>
          <a:p>
            <a:pPr algn="just"/>
            <a:r>
              <a:rPr lang="en-IN" sz="2000" dirty="0">
                <a:latin typeface="var(--font-fk-grotesk-neue)"/>
              </a:rPr>
              <a:t>Frame 8: Payment options are displayed on the screen.</a:t>
            </a:r>
          </a:p>
          <a:p>
            <a:pPr algn="just"/>
            <a:r>
              <a:rPr lang="en-IN" sz="2000" dirty="0">
                <a:latin typeface="var(--font-fk-grotesk-neue)"/>
              </a:rPr>
              <a:t>Frame 9: The person selects a payment method and confirms the order.</a:t>
            </a:r>
          </a:p>
          <a:p>
            <a:pPr marL="0" indent="0" algn="just">
              <a:buNone/>
            </a:pPr>
            <a:r>
              <a:rPr lang="en-IN" sz="2000" dirty="0">
                <a:latin typeface="var(--font-fk-grotesk)"/>
              </a:rPr>
              <a:t>Scene 4:</a:t>
            </a:r>
          </a:p>
          <a:p>
            <a:pPr algn="just"/>
            <a:r>
              <a:rPr lang="en-IN" sz="2000" dirty="0">
                <a:latin typeface="var(--font-fk-grotesk-neue)"/>
              </a:rPr>
              <a:t>Frame 10: A confirmation message pops up on the screen.</a:t>
            </a:r>
          </a:p>
          <a:p>
            <a:pPr algn="just"/>
            <a:r>
              <a:rPr lang="en-IN" sz="2000" dirty="0">
                <a:latin typeface="var(--font-fk-grotesk-neue)"/>
              </a:rPr>
              <a:t>Frame 11: The person smiles and gets out of bed.</a:t>
            </a:r>
          </a:p>
          <a:p>
            <a:pPr algn="just"/>
            <a:r>
              <a:rPr lang="en-IN" sz="2000" dirty="0">
                <a:latin typeface="var(--font-fk-grotesk-neue)"/>
              </a:rPr>
              <a:t>Frame 12: The person is now at a cafe, picking up their freshly brewed latte.</a:t>
            </a:r>
          </a:p>
        </p:txBody>
      </p:sp>
    </p:spTree>
    <p:extLst>
      <p:ext uri="{BB962C8B-B14F-4D97-AF65-F5344CB8AC3E}">
        <p14:creationId xmlns:p14="http://schemas.microsoft.com/office/powerpoint/2010/main" val="3532539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6A0C4-DE0C-F499-5E7D-5A8CFA2C6045}"/>
              </a:ext>
            </a:extLst>
          </p:cNvPr>
          <p:cNvSpPr>
            <a:spLocks noGrp="1"/>
          </p:cNvSpPr>
          <p:nvPr>
            <p:ph type="title"/>
          </p:nvPr>
        </p:nvSpPr>
        <p:spPr>
          <a:xfrm>
            <a:off x="838200" y="231775"/>
            <a:ext cx="10515600" cy="587375"/>
          </a:xfrm>
        </p:spPr>
        <p:txBody>
          <a:bodyPr>
            <a:normAutofit fontScale="90000"/>
          </a:bodyPr>
          <a:lstStyle/>
          <a:p>
            <a:pPr algn="ctr"/>
            <a:r>
              <a:rPr lang="en-US" dirty="0"/>
              <a:t>Emotion in HCI</a:t>
            </a:r>
          </a:p>
        </p:txBody>
      </p:sp>
      <p:sp>
        <p:nvSpPr>
          <p:cNvPr id="3" name="Content Placeholder 2">
            <a:extLst>
              <a:ext uri="{FF2B5EF4-FFF2-40B4-BE49-F238E27FC236}">
                <a16:creationId xmlns:a16="http://schemas.microsoft.com/office/drawing/2014/main" id="{B1BAFB5E-E64E-80C3-A6A5-F59219184062}"/>
              </a:ext>
            </a:extLst>
          </p:cNvPr>
          <p:cNvSpPr>
            <a:spLocks noGrp="1"/>
          </p:cNvSpPr>
          <p:nvPr>
            <p:ph idx="1"/>
          </p:nvPr>
        </p:nvSpPr>
        <p:spPr>
          <a:xfrm>
            <a:off x="209550" y="1025525"/>
            <a:ext cx="11849100" cy="5670550"/>
          </a:xfrm>
        </p:spPr>
        <p:txBody>
          <a:bodyPr>
            <a:normAutofit fontScale="77500" lnSpcReduction="20000"/>
          </a:bodyPr>
          <a:lstStyle/>
          <a:p>
            <a:pPr eaLnBrk="0" fontAlgn="base" hangingPunct="0">
              <a:lnSpc>
                <a:spcPct val="150000"/>
              </a:lnSpc>
              <a:spcBef>
                <a:spcPct val="0"/>
              </a:spcBef>
              <a:spcAft>
                <a:spcPct val="0"/>
              </a:spcAft>
            </a:pPr>
            <a:r>
              <a:rPr kumimoji="0" lang="en-US" altLang="en-US" sz="2800" b="1" i="0" u="none" strike="noStrike" cap="none" normalizeH="0" baseline="0" dirty="0">
                <a:ln>
                  <a:noFill/>
                </a:ln>
                <a:solidFill>
                  <a:schemeClr val="tx1"/>
                </a:solidFill>
                <a:effectLst/>
                <a:latin typeface="Arial" panose="020B0604020202020204" pitchFamily="34" charset="0"/>
              </a:rPr>
              <a:t>Emotional Design</a:t>
            </a:r>
            <a:r>
              <a:rPr kumimoji="0" lang="en-US" altLang="en-US" sz="2800" b="0" i="0" u="none" strike="noStrike" cap="none" normalizeH="0" baseline="0" dirty="0">
                <a:ln>
                  <a:noFill/>
                </a:ln>
                <a:solidFill>
                  <a:schemeClr val="tx1"/>
                </a:solidFill>
                <a:effectLst/>
                <a:latin typeface="Arial" panose="020B0604020202020204" pitchFamily="34" charset="0"/>
              </a:rPr>
              <a:t>: Focuses on creating interfaces that evoke positive emotions and user delight, like playful animations in educational apps.</a:t>
            </a:r>
          </a:p>
          <a:p>
            <a:pPr eaLnBrk="0" fontAlgn="base" hangingPunct="0">
              <a:lnSpc>
                <a:spcPct val="150000"/>
              </a:lnSpc>
              <a:spcBef>
                <a:spcPct val="0"/>
              </a:spcBef>
              <a:spcAft>
                <a:spcPct val="0"/>
              </a:spcAft>
            </a:pPr>
            <a:r>
              <a:rPr kumimoji="0" lang="en-US" altLang="en-US" sz="2800" b="1" i="0" u="none" strike="noStrike" cap="none" normalizeH="0" baseline="0" dirty="0">
                <a:ln>
                  <a:noFill/>
                </a:ln>
                <a:solidFill>
                  <a:schemeClr val="tx1"/>
                </a:solidFill>
                <a:effectLst/>
                <a:latin typeface="Arial" panose="020B0604020202020204" pitchFamily="34" charset="0"/>
              </a:rPr>
              <a:t>Emotion Recognition</a:t>
            </a:r>
            <a:r>
              <a:rPr kumimoji="0" lang="en-US" altLang="en-US" sz="2800" b="0" i="0" u="none" strike="noStrike" cap="none" normalizeH="0" baseline="0" dirty="0">
                <a:ln>
                  <a:noFill/>
                </a:ln>
                <a:solidFill>
                  <a:schemeClr val="tx1"/>
                </a:solidFill>
                <a:effectLst/>
                <a:latin typeface="Arial" panose="020B0604020202020204" pitchFamily="34" charset="0"/>
              </a:rPr>
              <a:t>: Detects user emotions through facial expressions or voice to adapt the interface, such as mood-tracking apps that suggest relaxation exercises. Systems that understand and respond to emotions, like chatbots that detect frustration and offer human assistance.</a:t>
            </a:r>
          </a:p>
          <a:p>
            <a:pPr eaLnBrk="0" fontAlgn="base" hangingPunct="0">
              <a:lnSpc>
                <a:spcPct val="150000"/>
              </a:lnSpc>
              <a:spcBef>
                <a:spcPct val="0"/>
              </a:spcBef>
              <a:spcAft>
                <a:spcPct val="0"/>
              </a:spcAft>
            </a:pPr>
            <a:r>
              <a:rPr kumimoji="0" lang="en-US" altLang="en-US" sz="2800" b="1" i="0" u="none" strike="noStrike" cap="none" normalizeH="0" baseline="0" dirty="0">
                <a:ln>
                  <a:noFill/>
                </a:ln>
                <a:solidFill>
                  <a:schemeClr val="tx1"/>
                </a:solidFill>
                <a:effectLst/>
                <a:latin typeface="Arial" panose="020B0604020202020204" pitchFamily="34" charset="0"/>
              </a:rPr>
              <a:t>Emotionally Engaging Interfaces</a:t>
            </a:r>
            <a:r>
              <a:rPr kumimoji="0" lang="en-US" altLang="en-US" sz="2800" b="0" i="0" u="none" strike="noStrike" cap="none" normalizeH="0" baseline="0" dirty="0">
                <a:ln>
                  <a:noFill/>
                </a:ln>
                <a:solidFill>
                  <a:schemeClr val="tx1"/>
                </a:solidFill>
                <a:effectLst/>
                <a:latin typeface="Arial" panose="020B0604020202020204" pitchFamily="34" charset="0"/>
              </a:rPr>
              <a:t>: Designed to emotionally captivate users, such as video games with compelling stories that evoke empathy.</a:t>
            </a:r>
          </a:p>
          <a:p>
            <a:pPr eaLnBrk="0" fontAlgn="base" hangingPunct="0">
              <a:lnSpc>
                <a:spcPct val="150000"/>
              </a:lnSpc>
              <a:spcBef>
                <a:spcPct val="0"/>
              </a:spcBef>
              <a:spcAft>
                <a:spcPct val="0"/>
              </a:spcAft>
            </a:pPr>
            <a:r>
              <a:rPr kumimoji="0" lang="en-US" altLang="en-US" sz="2800" b="1" i="0" u="none" strike="noStrike" cap="none" normalizeH="0" baseline="0" dirty="0">
                <a:ln>
                  <a:noFill/>
                </a:ln>
                <a:solidFill>
                  <a:schemeClr val="tx1"/>
                </a:solidFill>
                <a:effectLst/>
                <a:latin typeface="Arial" panose="020B0604020202020204" pitchFamily="34" charset="0"/>
              </a:rPr>
              <a:t>Empathy and User-Centered Design</a:t>
            </a:r>
            <a:r>
              <a:rPr kumimoji="0" lang="en-US" altLang="en-US" sz="2800" b="0" i="0" u="none" strike="noStrike" cap="none" normalizeH="0" baseline="0" dirty="0">
                <a:ln>
                  <a:noFill/>
                </a:ln>
                <a:solidFill>
                  <a:schemeClr val="tx1"/>
                </a:solidFill>
                <a:effectLst/>
                <a:latin typeface="Arial" panose="020B0604020202020204" pitchFamily="34" charset="0"/>
              </a:rPr>
              <a:t>: Prioritizes users' emotional needs by understanding their feelings, like calming visuals in mental health apps.</a:t>
            </a:r>
          </a:p>
          <a:p>
            <a:pPr eaLnBrk="0" fontAlgn="base" hangingPunct="0">
              <a:lnSpc>
                <a:spcPct val="150000"/>
              </a:lnSpc>
              <a:spcBef>
                <a:spcPct val="0"/>
              </a:spcBef>
              <a:spcAft>
                <a:spcPct val="0"/>
              </a:spcAft>
            </a:pPr>
            <a:r>
              <a:rPr lang="en-US" altLang="en-US" dirty="0">
                <a:latin typeface="Arial" panose="020B0604020202020204" pitchFamily="34" charset="0"/>
              </a:rPr>
              <a:t>Empathize methods: photo/video based observations, conduct interviews with empathy, engage with extreme users, </a:t>
            </a:r>
            <a:r>
              <a:rPr lang="en-US" altLang="en-US" dirty="0" err="1">
                <a:latin typeface="Arial" panose="020B0604020202020204" pitchFamily="34" charset="0"/>
              </a:rPr>
              <a:t>bodystorm</a:t>
            </a:r>
            <a:r>
              <a:rPr lang="en-US" altLang="en-US" dirty="0">
                <a:latin typeface="Arial" panose="020B0604020202020204" pitchFamily="34" charset="0"/>
              </a:rPr>
              <a:t>, journey mapping</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F6B2CE1C-0899-7E70-9D48-7A978992F764}"/>
              </a:ext>
            </a:extLst>
          </p:cNvPr>
          <p:cNvSpPr txBox="1"/>
          <p:nvPr/>
        </p:nvSpPr>
        <p:spPr>
          <a:xfrm>
            <a:off x="379141" y="9210907"/>
            <a:ext cx="184731" cy="923330"/>
          </a:xfrm>
          <a:prstGeom prst="rect">
            <a:avLst/>
          </a:prstGeom>
          <a:noFill/>
        </p:spPr>
        <p:txBody>
          <a:bodyPr wrap="none" rtlCol="0">
            <a:spAutoFit/>
          </a:bodyPr>
          <a:lstStyle/>
          <a:p>
            <a:endParaRPr lang="en-US"/>
          </a:p>
          <a:p>
            <a:endParaRPr lang="en-US"/>
          </a:p>
          <a:p>
            <a:endParaRPr lang="en-US"/>
          </a:p>
        </p:txBody>
      </p:sp>
    </p:spTree>
    <p:extLst>
      <p:ext uri="{BB962C8B-B14F-4D97-AF65-F5344CB8AC3E}">
        <p14:creationId xmlns:p14="http://schemas.microsoft.com/office/powerpoint/2010/main" val="16126613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1A8F3-D20C-058F-2480-4FBBD839A037}"/>
              </a:ext>
            </a:extLst>
          </p:cNvPr>
          <p:cNvSpPr>
            <a:spLocks noGrp="1"/>
          </p:cNvSpPr>
          <p:nvPr>
            <p:ph type="title"/>
          </p:nvPr>
        </p:nvSpPr>
        <p:spPr>
          <a:xfrm>
            <a:off x="838200" y="94796"/>
            <a:ext cx="10515600" cy="1325563"/>
          </a:xfrm>
        </p:spPr>
        <p:txBody>
          <a:bodyPr/>
          <a:lstStyle/>
          <a:p>
            <a:pPr algn="ctr"/>
            <a:r>
              <a:rPr lang="en-US" dirty="0"/>
              <a:t>Multi User Interaction</a:t>
            </a:r>
          </a:p>
        </p:txBody>
      </p:sp>
      <p:sp>
        <p:nvSpPr>
          <p:cNvPr id="3" name="Content Placeholder 2">
            <a:extLst>
              <a:ext uri="{FF2B5EF4-FFF2-40B4-BE49-F238E27FC236}">
                <a16:creationId xmlns:a16="http://schemas.microsoft.com/office/drawing/2014/main" id="{47027CF2-12B6-C56B-44DB-F5D9FCF1FF5D}"/>
              </a:ext>
            </a:extLst>
          </p:cNvPr>
          <p:cNvSpPr>
            <a:spLocks noGrp="1"/>
          </p:cNvSpPr>
          <p:nvPr>
            <p:ph idx="1"/>
          </p:nvPr>
        </p:nvSpPr>
        <p:spPr>
          <a:xfrm>
            <a:off x="400049" y="1420358"/>
            <a:ext cx="11515725" cy="5045755"/>
          </a:xfrm>
        </p:spPr>
        <p:txBody>
          <a:bodyPr>
            <a:noAutofit/>
          </a:bodyPr>
          <a:lstStyle/>
          <a:p>
            <a:pPr algn="just"/>
            <a:r>
              <a:rPr lang="en-IN" b="0" i="0" dirty="0">
                <a:effectLst/>
              </a:rPr>
              <a:t>Systems that facilitate collaboration and simultaneous interactions between multiple users and a system.</a:t>
            </a:r>
          </a:p>
          <a:p>
            <a:pPr algn="just"/>
            <a:r>
              <a:rPr lang="en-IN" b="0" i="0" dirty="0">
                <a:effectLst/>
              </a:rPr>
              <a:t>Some examples of multi-user interfaces</a:t>
            </a:r>
            <a:r>
              <a:rPr lang="en-IN" dirty="0"/>
              <a:t>:</a:t>
            </a:r>
          </a:p>
          <a:p>
            <a:pPr lvl="1" algn="just"/>
            <a:r>
              <a:rPr lang="en-IN" b="0" i="0" dirty="0">
                <a:effectLst/>
              </a:rPr>
              <a:t>Virtual Reality (VR) and Augmented Reality (AR)</a:t>
            </a:r>
          </a:p>
          <a:p>
            <a:pPr lvl="1" algn="just"/>
            <a:r>
              <a:rPr lang="en-IN" b="0" i="0" dirty="0">
                <a:effectLst/>
              </a:rPr>
              <a:t>Multi-touch Tablets</a:t>
            </a:r>
          </a:p>
          <a:p>
            <a:pPr lvl="1" algn="just"/>
            <a:r>
              <a:rPr lang="en-IN" b="0" i="0" dirty="0">
                <a:effectLst/>
              </a:rPr>
              <a:t>Collaborative Gaming Platforms</a:t>
            </a:r>
            <a:endParaRPr lang="en-IN" dirty="0"/>
          </a:p>
          <a:p>
            <a:pPr lvl="1" algn="just"/>
            <a:r>
              <a:rPr lang="en-IN" b="0" i="0" dirty="0">
                <a:effectLst/>
              </a:rPr>
              <a:t>Online Learning Platforms</a:t>
            </a:r>
          </a:p>
          <a:p>
            <a:pPr lvl="1" algn="just"/>
            <a:r>
              <a:rPr lang="en-IN" b="0" i="0" dirty="0">
                <a:effectLst/>
              </a:rPr>
              <a:t>Virtual Meeting Spaces</a:t>
            </a:r>
            <a:endParaRPr lang="en-IN" dirty="0"/>
          </a:p>
          <a:p>
            <a:pPr lvl="1" algn="just"/>
            <a:r>
              <a:rPr lang="en-IN" b="0" i="0" dirty="0">
                <a:effectLst/>
              </a:rPr>
              <a:t>Collaborative Design Tools</a:t>
            </a:r>
            <a:endParaRPr lang="en-US" dirty="0"/>
          </a:p>
        </p:txBody>
      </p:sp>
    </p:spTree>
    <p:extLst>
      <p:ext uri="{BB962C8B-B14F-4D97-AF65-F5344CB8AC3E}">
        <p14:creationId xmlns:p14="http://schemas.microsoft.com/office/powerpoint/2010/main" val="30571551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A9A992A8-0AE6-5539-72DD-E151A3424505}"/>
              </a:ext>
            </a:extLst>
          </p:cNvPr>
          <p:cNvPicPr>
            <a:picLocks noGrp="1" noChangeAspect="1"/>
          </p:cNvPicPr>
          <p:nvPr>
            <p:ph idx="1"/>
          </p:nvPr>
        </p:nvPicPr>
        <p:blipFill rotWithShape="1">
          <a:blip r:embed="rId2"/>
          <a:srcRect l="10499" t="36848" r="47413" b="38151"/>
          <a:stretch/>
        </p:blipFill>
        <p:spPr>
          <a:xfrm>
            <a:off x="73367" y="498956"/>
            <a:ext cx="12045266" cy="4417528"/>
          </a:xfrm>
        </p:spPr>
      </p:pic>
      <p:sp>
        <p:nvSpPr>
          <p:cNvPr id="2" name="Title 1">
            <a:extLst>
              <a:ext uri="{FF2B5EF4-FFF2-40B4-BE49-F238E27FC236}">
                <a16:creationId xmlns:a16="http://schemas.microsoft.com/office/drawing/2014/main" id="{9B0AB68A-2180-4D5E-C194-195F41485462}"/>
              </a:ext>
            </a:extLst>
          </p:cNvPr>
          <p:cNvSpPr>
            <a:spLocks noGrp="1"/>
          </p:cNvSpPr>
          <p:nvPr>
            <p:ph type="title"/>
          </p:nvPr>
        </p:nvSpPr>
        <p:spPr>
          <a:xfrm>
            <a:off x="400050" y="-1831"/>
            <a:ext cx="10515600" cy="749300"/>
          </a:xfrm>
        </p:spPr>
        <p:txBody>
          <a:bodyPr/>
          <a:lstStyle/>
          <a:p>
            <a:pPr algn="ctr"/>
            <a:r>
              <a:rPr lang="en-US" dirty="0"/>
              <a:t>Interface Selection Options</a:t>
            </a:r>
          </a:p>
        </p:txBody>
      </p:sp>
      <p:sp>
        <p:nvSpPr>
          <p:cNvPr id="4" name="Rectangle 3">
            <a:extLst>
              <a:ext uri="{FF2B5EF4-FFF2-40B4-BE49-F238E27FC236}">
                <a16:creationId xmlns:a16="http://schemas.microsoft.com/office/drawing/2014/main" id="{78A38B0A-DA27-D781-C340-7921459CF899}"/>
              </a:ext>
            </a:extLst>
          </p:cNvPr>
          <p:cNvSpPr/>
          <p:nvPr/>
        </p:nvSpPr>
        <p:spPr>
          <a:xfrm>
            <a:off x="4267200" y="3971602"/>
            <a:ext cx="1729316" cy="32787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Each sub-task</a:t>
            </a:r>
          </a:p>
        </p:txBody>
      </p:sp>
      <p:sp>
        <p:nvSpPr>
          <p:cNvPr id="3" name="Rectangle 2">
            <a:extLst>
              <a:ext uri="{FF2B5EF4-FFF2-40B4-BE49-F238E27FC236}">
                <a16:creationId xmlns:a16="http://schemas.microsoft.com/office/drawing/2014/main" id="{F987885E-5E07-E4A7-0F50-B5BBB6FE8126}"/>
              </a:ext>
            </a:extLst>
          </p:cNvPr>
          <p:cNvSpPr/>
          <p:nvPr/>
        </p:nvSpPr>
        <p:spPr>
          <a:xfrm>
            <a:off x="2215409" y="5154395"/>
            <a:ext cx="2484120" cy="45635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Software Component</a:t>
            </a:r>
          </a:p>
        </p:txBody>
      </p:sp>
      <p:sp>
        <p:nvSpPr>
          <p:cNvPr id="7" name="Rectangle 6">
            <a:extLst>
              <a:ext uri="{FF2B5EF4-FFF2-40B4-BE49-F238E27FC236}">
                <a16:creationId xmlns:a16="http://schemas.microsoft.com/office/drawing/2014/main" id="{A743FD3C-53C3-6222-5D47-2A3E0D250E36}"/>
              </a:ext>
            </a:extLst>
          </p:cNvPr>
          <p:cNvSpPr/>
          <p:nvPr/>
        </p:nvSpPr>
        <p:spPr>
          <a:xfrm>
            <a:off x="5769189" y="5163074"/>
            <a:ext cx="2553758" cy="45635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Hardware Component</a:t>
            </a:r>
          </a:p>
        </p:txBody>
      </p:sp>
      <p:cxnSp>
        <p:nvCxnSpPr>
          <p:cNvPr id="9" name="Elbow Connector 8">
            <a:extLst>
              <a:ext uri="{FF2B5EF4-FFF2-40B4-BE49-F238E27FC236}">
                <a16:creationId xmlns:a16="http://schemas.microsoft.com/office/drawing/2014/main" id="{EC043EC9-FB33-DFD2-5CB8-45A3F0158838}"/>
              </a:ext>
            </a:extLst>
          </p:cNvPr>
          <p:cNvCxnSpPr>
            <a:cxnSpLocks/>
            <a:stCxn id="4" idx="2"/>
            <a:endCxn id="3" idx="0"/>
          </p:cNvCxnSpPr>
          <p:nvPr/>
        </p:nvCxnSpPr>
        <p:spPr>
          <a:xfrm rot="5400000">
            <a:off x="3867203" y="3889740"/>
            <a:ext cx="854922" cy="1674389"/>
          </a:xfrm>
          <a:prstGeom prst="bentConnector3">
            <a:avLst/>
          </a:prstGeom>
          <a:ln>
            <a:tailEnd type="triangle"/>
          </a:ln>
        </p:spPr>
        <p:style>
          <a:lnRef idx="2">
            <a:schemeClr val="dk1"/>
          </a:lnRef>
          <a:fillRef idx="0">
            <a:schemeClr val="dk1"/>
          </a:fillRef>
          <a:effectRef idx="1">
            <a:schemeClr val="dk1"/>
          </a:effectRef>
          <a:fontRef idx="minor">
            <a:schemeClr val="tx1"/>
          </a:fontRef>
        </p:style>
      </p:cxnSp>
      <p:cxnSp>
        <p:nvCxnSpPr>
          <p:cNvPr id="11" name="Elbow Connector 10">
            <a:extLst>
              <a:ext uri="{FF2B5EF4-FFF2-40B4-BE49-F238E27FC236}">
                <a16:creationId xmlns:a16="http://schemas.microsoft.com/office/drawing/2014/main" id="{C77ADC28-2381-C4C9-0059-12FC881D0FCA}"/>
              </a:ext>
            </a:extLst>
          </p:cNvPr>
          <p:cNvCxnSpPr>
            <a:cxnSpLocks/>
            <a:stCxn id="4" idx="2"/>
            <a:endCxn id="7" idx="0"/>
          </p:cNvCxnSpPr>
          <p:nvPr/>
        </p:nvCxnSpPr>
        <p:spPr>
          <a:xfrm rot="16200000" flipH="1">
            <a:off x="5657163" y="3774168"/>
            <a:ext cx="863601" cy="1914210"/>
          </a:xfrm>
          <a:prstGeom prst="bentConnector3">
            <a:avLst/>
          </a:prstGeom>
          <a:ln>
            <a:tailEnd type="triangle"/>
          </a:ln>
        </p:spPr>
        <p:style>
          <a:lnRef idx="2">
            <a:schemeClr val="dk1"/>
          </a:lnRef>
          <a:fillRef idx="0">
            <a:schemeClr val="dk1"/>
          </a:fillRef>
          <a:effectRef idx="1">
            <a:schemeClr val="dk1"/>
          </a:effectRef>
          <a:fontRef idx="minor">
            <a:schemeClr val="tx1"/>
          </a:fontRef>
        </p:style>
      </p:cxnSp>
      <p:sp>
        <p:nvSpPr>
          <p:cNvPr id="6" name="Content Placeholder 2">
            <a:extLst>
              <a:ext uri="{FF2B5EF4-FFF2-40B4-BE49-F238E27FC236}">
                <a16:creationId xmlns:a16="http://schemas.microsoft.com/office/drawing/2014/main" id="{E838FF1E-E452-93DB-8284-2EC4DC156EE6}"/>
              </a:ext>
            </a:extLst>
          </p:cNvPr>
          <p:cNvSpPr txBox="1">
            <a:spLocks/>
          </p:cNvSpPr>
          <p:nvPr/>
        </p:nvSpPr>
        <p:spPr>
          <a:xfrm>
            <a:off x="2159746" y="5747808"/>
            <a:ext cx="3609443" cy="863601"/>
          </a:xfrm>
          <a:prstGeom prst="rect">
            <a:avLst/>
          </a:prstGeom>
        </p:spPr>
        <p:txBody>
          <a:bodyPr vert="horz" lIns="91440" tIns="45720" rIns="91440" bIns="45720" numCol="2"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1">
              <a:lnSpc>
                <a:spcPct val="70000"/>
              </a:lnSpc>
              <a:spcBef>
                <a:spcPts val="1000"/>
              </a:spcBef>
            </a:pPr>
            <a:r>
              <a:rPr lang="en-IN" sz="1400"/>
              <a:t>Desktop</a:t>
            </a:r>
          </a:p>
          <a:p>
            <a:pPr marL="228600" lvl="1">
              <a:lnSpc>
                <a:spcPct val="70000"/>
              </a:lnSpc>
              <a:spcBef>
                <a:spcPts val="1000"/>
              </a:spcBef>
            </a:pPr>
            <a:r>
              <a:rPr lang="en-IN" sz="1400"/>
              <a:t>Smartphones</a:t>
            </a:r>
          </a:p>
          <a:p>
            <a:pPr marL="228600" lvl="1">
              <a:lnSpc>
                <a:spcPct val="70000"/>
              </a:lnSpc>
              <a:spcBef>
                <a:spcPts val="1000"/>
              </a:spcBef>
            </a:pPr>
            <a:r>
              <a:rPr lang="en-IN" sz="1400"/>
              <a:t>Tablet</a:t>
            </a:r>
            <a:endParaRPr lang="en-US" sz="1400"/>
          </a:p>
          <a:p>
            <a:pPr marL="228600" lvl="1">
              <a:lnSpc>
                <a:spcPct val="70000"/>
              </a:lnSpc>
              <a:spcBef>
                <a:spcPts val="1000"/>
              </a:spcBef>
            </a:pPr>
            <a:r>
              <a:rPr lang="en-IN" sz="1400"/>
              <a:t>TV</a:t>
            </a:r>
          </a:p>
          <a:p>
            <a:pPr marL="228600" lvl="1">
              <a:lnSpc>
                <a:spcPct val="70000"/>
              </a:lnSpc>
              <a:spcBef>
                <a:spcPts val="1000"/>
              </a:spcBef>
            </a:pPr>
            <a:r>
              <a:rPr lang="en-IN" sz="1400"/>
              <a:t>Kiosks</a:t>
            </a:r>
          </a:p>
          <a:p>
            <a:pPr marL="228600" lvl="1">
              <a:lnSpc>
                <a:spcPct val="70000"/>
              </a:lnSpc>
              <a:spcBef>
                <a:spcPts val="1000"/>
              </a:spcBef>
            </a:pPr>
            <a:r>
              <a:rPr lang="en-IN" sz="1400"/>
              <a:t>Virtual reality</a:t>
            </a:r>
            <a:endParaRPr lang="en-IN" sz="1400" dirty="0"/>
          </a:p>
        </p:txBody>
      </p:sp>
      <p:sp>
        <p:nvSpPr>
          <p:cNvPr id="8" name="Content Placeholder 2">
            <a:extLst>
              <a:ext uri="{FF2B5EF4-FFF2-40B4-BE49-F238E27FC236}">
                <a16:creationId xmlns:a16="http://schemas.microsoft.com/office/drawing/2014/main" id="{5136B449-7798-2956-FD72-2EA84C10D22B}"/>
              </a:ext>
            </a:extLst>
          </p:cNvPr>
          <p:cNvSpPr txBox="1">
            <a:spLocks/>
          </p:cNvSpPr>
          <p:nvPr/>
        </p:nvSpPr>
        <p:spPr>
          <a:xfrm>
            <a:off x="5769189" y="5747808"/>
            <a:ext cx="3257550" cy="1110192"/>
          </a:xfrm>
          <a:prstGeom prst="rect">
            <a:avLst/>
          </a:prstGeom>
        </p:spPr>
        <p:txBody>
          <a:bodyPr vert="horz" lIns="91440" tIns="45720" rIns="91440" bIns="45720" numCol="2"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1800" dirty="0"/>
              <a:t>Icons</a:t>
            </a:r>
          </a:p>
          <a:p>
            <a:r>
              <a:rPr lang="en-IN" sz="1800" dirty="0"/>
              <a:t>Menus</a:t>
            </a:r>
          </a:p>
          <a:p>
            <a:r>
              <a:rPr lang="en-IN" sz="1800" dirty="0"/>
              <a:t>GUI component </a:t>
            </a:r>
          </a:p>
          <a:p>
            <a:r>
              <a:rPr lang="en-IN" sz="1800" dirty="0"/>
              <a:t>Text box </a:t>
            </a:r>
          </a:p>
          <a:p>
            <a:r>
              <a:rPr lang="en-IN" sz="1800" dirty="0"/>
              <a:t>Toolbar </a:t>
            </a:r>
          </a:p>
          <a:p>
            <a:r>
              <a:rPr lang="en-IN" sz="1800" dirty="0"/>
              <a:t>Forms </a:t>
            </a:r>
          </a:p>
          <a:p>
            <a:r>
              <a:rPr lang="en-IN" sz="1800" dirty="0"/>
              <a:t>Dialog boxes</a:t>
            </a:r>
          </a:p>
        </p:txBody>
      </p:sp>
    </p:spTree>
    <p:extLst>
      <p:ext uri="{BB962C8B-B14F-4D97-AF65-F5344CB8AC3E}">
        <p14:creationId xmlns:p14="http://schemas.microsoft.com/office/powerpoint/2010/main" val="2048597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3FF9A-A0A8-5BAC-AA68-165DAC53BE3B}"/>
              </a:ext>
            </a:extLst>
          </p:cNvPr>
          <p:cNvSpPr>
            <a:spLocks noGrp="1"/>
          </p:cNvSpPr>
          <p:nvPr>
            <p:ph type="title"/>
          </p:nvPr>
        </p:nvSpPr>
        <p:spPr>
          <a:xfrm>
            <a:off x="890587" y="0"/>
            <a:ext cx="10515600" cy="771525"/>
          </a:xfrm>
        </p:spPr>
        <p:txBody>
          <a:bodyPr/>
          <a:lstStyle/>
          <a:p>
            <a:pPr algn="ctr"/>
            <a:r>
              <a:rPr lang="en-US" dirty="0"/>
              <a:t>Wire-Framing</a:t>
            </a:r>
          </a:p>
        </p:txBody>
      </p:sp>
      <p:sp>
        <p:nvSpPr>
          <p:cNvPr id="3" name="Content Placeholder 2">
            <a:extLst>
              <a:ext uri="{FF2B5EF4-FFF2-40B4-BE49-F238E27FC236}">
                <a16:creationId xmlns:a16="http://schemas.microsoft.com/office/drawing/2014/main" id="{5AD7A5C0-FAE6-ACDE-C925-99AF7BCF93EE}"/>
              </a:ext>
            </a:extLst>
          </p:cNvPr>
          <p:cNvSpPr>
            <a:spLocks noGrp="1"/>
          </p:cNvSpPr>
          <p:nvPr>
            <p:ph idx="1"/>
          </p:nvPr>
        </p:nvSpPr>
        <p:spPr>
          <a:xfrm>
            <a:off x="211931" y="733425"/>
            <a:ext cx="11768137" cy="6267451"/>
          </a:xfrm>
        </p:spPr>
        <p:txBody>
          <a:bodyPr>
            <a:normAutofit/>
          </a:bodyPr>
          <a:lstStyle/>
          <a:p>
            <a:pPr>
              <a:lnSpc>
                <a:spcPct val="150000"/>
              </a:lnSpc>
            </a:pPr>
            <a:r>
              <a:rPr lang="en-IN" sz="1800" dirty="0"/>
              <a:t>Skeletal framework of a website or interface depicting the page layout, arrangement of the UI objects and how they respond to each other </a:t>
            </a:r>
          </a:p>
          <a:p>
            <a:pPr>
              <a:lnSpc>
                <a:spcPct val="150000"/>
              </a:lnSpc>
            </a:pPr>
            <a:r>
              <a:rPr lang="en-US" sz="1800" dirty="0"/>
              <a:t>Connect the site’s information architecture to its visual design by showing paths between pages</a:t>
            </a:r>
          </a:p>
          <a:p>
            <a:pPr>
              <a:lnSpc>
                <a:spcPct val="150000"/>
              </a:lnSpc>
            </a:pPr>
            <a:r>
              <a:rPr lang="en-US" sz="1800" dirty="0"/>
              <a:t>Determine intended functionality in the interface</a:t>
            </a:r>
          </a:p>
          <a:p>
            <a:pPr>
              <a:lnSpc>
                <a:spcPct val="150000"/>
              </a:lnSpc>
            </a:pPr>
            <a:r>
              <a:rPr lang="en-US" sz="1800" dirty="0"/>
              <a:t>Prioritize content through the determination of how much space to allocate to a given item</a:t>
            </a:r>
          </a:p>
          <a:p>
            <a:pPr>
              <a:lnSpc>
                <a:spcPct val="150000"/>
              </a:lnSpc>
            </a:pPr>
            <a:r>
              <a:rPr lang="en-US" sz="1800" dirty="0"/>
              <a:t>Types of wireframes:</a:t>
            </a:r>
          </a:p>
          <a:p>
            <a:pPr>
              <a:lnSpc>
                <a:spcPct val="150000"/>
              </a:lnSpc>
            </a:pPr>
            <a:r>
              <a:rPr lang="en-US" sz="1800" dirty="0"/>
              <a:t>Low-fidelity wireframes : quick to develop.  They tend to be more abstract because they often use simple images to block off space and implement mock content as filler for content and labels.</a:t>
            </a:r>
          </a:p>
          <a:p>
            <a:pPr>
              <a:lnSpc>
                <a:spcPct val="150000"/>
              </a:lnSpc>
            </a:pPr>
            <a:r>
              <a:rPr lang="en-US" sz="1800" dirty="0"/>
              <a:t>High-fidelity wireframes : Better for documentation because of their increased level of detail. Include information about each particular item on the page, including dimensions, </a:t>
            </a:r>
            <a:r>
              <a:rPr lang="en-US" sz="1800" dirty="0" err="1"/>
              <a:t>behaviour</a:t>
            </a:r>
            <a:r>
              <a:rPr lang="en-US" sz="1800" dirty="0"/>
              <a:t>/actions related to any interactive element.</a:t>
            </a:r>
          </a:p>
        </p:txBody>
      </p:sp>
    </p:spTree>
    <p:extLst>
      <p:ext uri="{BB962C8B-B14F-4D97-AF65-F5344CB8AC3E}">
        <p14:creationId xmlns:p14="http://schemas.microsoft.com/office/powerpoint/2010/main" val="1752712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81D36-01FB-3EC1-8086-53731DD895E2}"/>
              </a:ext>
            </a:extLst>
          </p:cNvPr>
          <p:cNvSpPr>
            <a:spLocks noGrp="1"/>
          </p:cNvSpPr>
          <p:nvPr>
            <p:ph type="title"/>
          </p:nvPr>
        </p:nvSpPr>
        <p:spPr>
          <a:xfrm>
            <a:off x="838200" y="0"/>
            <a:ext cx="10515600" cy="566208"/>
          </a:xfrm>
        </p:spPr>
        <p:txBody>
          <a:bodyPr>
            <a:normAutofit fontScale="90000"/>
          </a:bodyPr>
          <a:lstStyle/>
          <a:p>
            <a:pPr algn="ctr"/>
            <a:r>
              <a:rPr lang="en-US" dirty="0"/>
              <a:t>Steps for Wire-framing</a:t>
            </a:r>
          </a:p>
        </p:txBody>
      </p:sp>
      <p:sp>
        <p:nvSpPr>
          <p:cNvPr id="3" name="Content Placeholder 2">
            <a:extLst>
              <a:ext uri="{FF2B5EF4-FFF2-40B4-BE49-F238E27FC236}">
                <a16:creationId xmlns:a16="http://schemas.microsoft.com/office/drawing/2014/main" id="{643D58F8-B2FB-CD75-04B5-A44B97935EA3}"/>
              </a:ext>
            </a:extLst>
          </p:cNvPr>
          <p:cNvSpPr>
            <a:spLocks noGrp="1"/>
          </p:cNvSpPr>
          <p:nvPr>
            <p:ph idx="1"/>
          </p:nvPr>
        </p:nvSpPr>
        <p:spPr>
          <a:xfrm>
            <a:off x="133350" y="566208"/>
            <a:ext cx="11925300" cy="5998104"/>
          </a:xfrm>
        </p:spPr>
        <p:txBody>
          <a:bodyPr>
            <a:noAutofit/>
          </a:bodyPr>
          <a:lstStyle/>
          <a:p>
            <a:pPr marL="514350" indent="-514350" algn="just">
              <a:buFont typeface="+mj-lt"/>
              <a:buAutoNum type="arabicPeriod"/>
            </a:pPr>
            <a:r>
              <a:rPr lang="en-IN" sz="2000" dirty="0">
                <a:solidFill>
                  <a:srgbClr val="2B2B2B"/>
                </a:solidFill>
                <a:effectLst/>
              </a:rPr>
              <a:t>Focus on functionality, accessibility, layout and navigation to make a design easier to use, produce and sell </a:t>
            </a:r>
            <a:endParaRPr lang="en-IN" sz="2000" dirty="0">
              <a:solidFill>
                <a:srgbClr val="2B2B2B"/>
              </a:solidFill>
            </a:endParaRPr>
          </a:p>
          <a:p>
            <a:pPr marL="514350" indent="-514350" algn="just">
              <a:buFont typeface="+mj-lt"/>
              <a:buAutoNum type="arabicPeriod"/>
            </a:pPr>
            <a:r>
              <a:rPr lang="en-IN" sz="2000" dirty="0">
                <a:solidFill>
                  <a:srgbClr val="2B2B2B"/>
                </a:solidFill>
                <a:effectLst/>
              </a:rPr>
              <a:t>Structure a hierarchy with a list of prioritized elements for each page </a:t>
            </a:r>
            <a:endParaRPr lang="en-IN" sz="2000" dirty="0">
              <a:solidFill>
                <a:srgbClr val="2B2B2B"/>
              </a:solidFill>
            </a:endParaRPr>
          </a:p>
          <a:p>
            <a:pPr marL="514350" indent="-514350" algn="just">
              <a:buFont typeface="+mj-lt"/>
              <a:buAutoNum type="arabicPeriod"/>
            </a:pPr>
            <a:r>
              <a:rPr lang="en-IN" sz="2000" dirty="0">
                <a:solidFill>
                  <a:srgbClr val="2B2B2B"/>
                </a:solidFill>
                <a:effectLst/>
              </a:rPr>
              <a:t>Divide the screen into large blocks for content. Maintain a clean grid-oriented view.</a:t>
            </a:r>
          </a:p>
          <a:p>
            <a:pPr marL="514350" indent="-514350" algn="just">
              <a:buFont typeface="+mj-lt"/>
              <a:buAutoNum type="arabicPeriod"/>
            </a:pPr>
            <a:r>
              <a:rPr lang="en-IN" sz="2000" dirty="0">
                <a:solidFill>
                  <a:srgbClr val="2B2B2B"/>
                </a:solidFill>
                <a:effectLst/>
              </a:rPr>
              <a:t>Use annotations (links, placeholders for images, headers, footers, logos) to help others understand your wireframes faster.</a:t>
            </a:r>
          </a:p>
          <a:p>
            <a:pPr marL="514350" indent="-514350" algn="just">
              <a:buFont typeface="+mj-lt"/>
              <a:buAutoNum type="arabicPeriod"/>
            </a:pPr>
            <a:r>
              <a:rPr lang="en-IN" sz="2000" dirty="0">
                <a:solidFill>
                  <a:srgbClr val="2B2B2B"/>
                </a:solidFill>
                <a:effectLst/>
              </a:rPr>
              <a:t>With higher-fidelity wireframing, be more specific – Although you shouldn’t overdo content, still show what needs to appear and accurate sizes of fonts, icons, links, etc</a:t>
            </a:r>
          </a:p>
          <a:p>
            <a:pPr marL="514350" indent="-514350" algn="just">
              <a:buFont typeface="+mj-lt"/>
              <a:buAutoNum type="arabicPeriod"/>
            </a:pPr>
            <a:r>
              <a:rPr lang="en-US" sz="2000" dirty="0">
                <a:solidFill>
                  <a:srgbClr val="2B2B2B"/>
                </a:solidFill>
                <a:effectLst/>
              </a:rPr>
              <a:t>Do not use colors. Instead rely on various gray tones to communicate the differences. </a:t>
            </a:r>
          </a:p>
          <a:p>
            <a:pPr marL="514350" indent="-514350" algn="just">
              <a:buFont typeface="+mj-lt"/>
              <a:buAutoNum type="arabicPeriod"/>
            </a:pPr>
            <a:r>
              <a:rPr lang="en-US" sz="2000" dirty="0">
                <a:solidFill>
                  <a:srgbClr val="2B2B2B"/>
                </a:solidFill>
                <a:effectLst/>
              </a:rPr>
              <a:t>Do not use images. To indicate where you intend to place an image and its size, you can instead use a rectangular box sized to dimension with an “x” through it.</a:t>
            </a:r>
          </a:p>
          <a:p>
            <a:pPr marL="514350" indent="-514350" algn="just">
              <a:buFont typeface="+mj-lt"/>
              <a:buAutoNum type="arabicPeriod"/>
            </a:pPr>
            <a:r>
              <a:rPr lang="en-US" sz="2000" dirty="0">
                <a:solidFill>
                  <a:srgbClr val="2B2B2B"/>
                </a:solidFill>
                <a:effectLst/>
              </a:rPr>
              <a:t>Use only one generic font. Typography should not be a part of the wireframing discussion.</a:t>
            </a:r>
          </a:p>
        </p:txBody>
      </p:sp>
      <p:pic>
        <p:nvPicPr>
          <p:cNvPr id="36866" name="Picture 2" descr="What Is A Wireframe? Your Best Guide [With Examples]">
            <a:extLst>
              <a:ext uri="{FF2B5EF4-FFF2-40B4-BE49-F238E27FC236}">
                <a16:creationId xmlns:a16="http://schemas.microsoft.com/office/drawing/2014/main" id="{FFC43CDB-2790-BDD2-17F1-48E12A5A21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6974" y="4845693"/>
            <a:ext cx="6526401" cy="2012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1135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1A2EE-D8BA-34AD-E8FB-3013FE5C8D41}"/>
              </a:ext>
            </a:extLst>
          </p:cNvPr>
          <p:cNvSpPr>
            <a:spLocks noGrp="1"/>
          </p:cNvSpPr>
          <p:nvPr>
            <p:ph type="title"/>
          </p:nvPr>
        </p:nvSpPr>
        <p:spPr/>
        <p:txBody>
          <a:bodyPr/>
          <a:lstStyle/>
          <a:p>
            <a:r>
              <a:rPr lang="en-US"/>
              <a:t>Design process in HCI</a:t>
            </a:r>
          </a:p>
        </p:txBody>
      </p:sp>
      <p:sp>
        <p:nvSpPr>
          <p:cNvPr id="3" name="Content Placeholder 2">
            <a:extLst>
              <a:ext uri="{FF2B5EF4-FFF2-40B4-BE49-F238E27FC236}">
                <a16:creationId xmlns:a16="http://schemas.microsoft.com/office/drawing/2014/main" id="{77AB2B3A-4D46-7EFF-46E7-5001D4BD53F5}"/>
              </a:ext>
            </a:extLst>
          </p:cNvPr>
          <p:cNvSpPr>
            <a:spLocks noGrp="1"/>
          </p:cNvSpPr>
          <p:nvPr>
            <p:ph idx="1"/>
          </p:nvPr>
        </p:nvSpPr>
        <p:spPr>
          <a:xfrm>
            <a:off x="838200" y="1825625"/>
            <a:ext cx="10515600" cy="4667250"/>
          </a:xfrm>
        </p:spPr>
        <p:txBody>
          <a:bodyPr>
            <a:normAutofit/>
          </a:bodyPr>
          <a:lstStyle/>
          <a:p>
            <a:pPr lvl="1" algn="just"/>
            <a:r>
              <a:rPr lang="en-IN" b="1" i="0" dirty="0" err="1">
                <a:effectLst/>
              </a:rPr>
              <a:t>Analyzing</a:t>
            </a:r>
            <a:r>
              <a:rPr lang="en-IN" b="1" i="0" dirty="0">
                <a:effectLst/>
              </a:rPr>
              <a:t> Users and Determining Needs</a:t>
            </a:r>
            <a:endParaRPr lang="en-IN" b="1" dirty="0"/>
          </a:p>
          <a:p>
            <a:pPr lvl="1" algn="just"/>
            <a:r>
              <a:rPr lang="en-IN" b="1" i="0" dirty="0">
                <a:effectLst/>
              </a:rPr>
              <a:t>Creating a Design</a:t>
            </a:r>
          </a:p>
          <a:p>
            <a:pPr lvl="1" algn="just"/>
            <a:r>
              <a:rPr lang="en-IN" b="1" i="0" dirty="0">
                <a:effectLst/>
              </a:rPr>
              <a:t>Testing the Initial Design</a:t>
            </a:r>
          </a:p>
          <a:p>
            <a:pPr lvl="1" algn="just"/>
            <a:r>
              <a:rPr lang="en-IN" b="1" i="0" dirty="0">
                <a:effectLst/>
              </a:rPr>
              <a:t>Developing a Prototype System</a:t>
            </a:r>
            <a:endParaRPr lang="en-IN" b="1" dirty="0"/>
          </a:p>
          <a:p>
            <a:pPr lvl="1" algn="just"/>
            <a:r>
              <a:rPr lang="en-IN" b="1" i="0" dirty="0">
                <a:effectLst/>
              </a:rPr>
              <a:t>Refining Specific Interfaces</a:t>
            </a:r>
          </a:p>
          <a:p>
            <a:pPr lvl="1" algn="just"/>
            <a:r>
              <a:rPr lang="en-IN" b="1" i="0" dirty="0">
                <a:effectLst/>
              </a:rPr>
              <a:t>Iterative Design Process</a:t>
            </a:r>
          </a:p>
          <a:p>
            <a:pPr lvl="1" algn="just"/>
            <a:r>
              <a:rPr lang="en-IN" b="1" i="0" dirty="0">
                <a:effectLst/>
              </a:rPr>
              <a:t>Implementing the Interface</a:t>
            </a:r>
          </a:p>
        </p:txBody>
      </p:sp>
    </p:spTree>
    <p:extLst>
      <p:ext uri="{BB962C8B-B14F-4D97-AF65-F5344CB8AC3E}">
        <p14:creationId xmlns:p14="http://schemas.microsoft.com/office/powerpoint/2010/main" val="2879940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CB090-95C5-06D0-DCBB-ABEBACEECFAC}"/>
              </a:ext>
            </a:extLst>
          </p:cNvPr>
          <p:cNvSpPr>
            <a:spLocks noGrp="1"/>
          </p:cNvSpPr>
          <p:nvPr>
            <p:ph type="title"/>
          </p:nvPr>
        </p:nvSpPr>
        <p:spPr>
          <a:xfrm>
            <a:off x="838200" y="136526"/>
            <a:ext cx="10515600" cy="615950"/>
          </a:xfrm>
        </p:spPr>
        <p:txBody>
          <a:bodyPr>
            <a:normAutofit fontScale="90000"/>
          </a:bodyPr>
          <a:lstStyle/>
          <a:p>
            <a:pPr algn="ctr"/>
            <a:r>
              <a:rPr lang="en-US" dirty="0"/>
              <a:t>User focus in HCI</a:t>
            </a:r>
          </a:p>
        </p:txBody>
      </p:sp>
      <p:sp>
        <p:nvSpPr>
          <p:cNvPr id="3" name="Content Placeholder 2">
            <a:extLst>
              <a:ext uri="{FF2B5EF4-FFF2-40B4-BE49-F238E27FC236}">
                <a16:creationId xmlns:a16="http://schemas.microsoft.com/office/drawing/2014/main" id="{AD678438-610B-1A33-16D7-E4F219491D4F}"/>
              </a:ext>
            </a:extLst>
          </p:cNvPr>
          <p:cNvSpPr>
            <a:spLocks noGrp="1"/>
          </p:cNvSpPr>
          <p:nvPr>
            <p:ph idx="1"/>
          </p:nvPr>
        </p:nvSpPr>
        <p:spPr>
          <a:xfrm>
            <a:off x="184731" y="657226"/>
            <a:ext cx="11891963" cy="5918200"/>
          </a:xfrm>
        </p:spPr>
        <p:txBody>
          <a:bodyPr>
            <a:noAutofit/>
          </a:bodyPr>
          <a:lstStyle/>
          <a:p>
            <a:pPr marL="0" indent="0" algn="just">
              <a:lnSpc>
                <a:spcPct val="120000"/>
              </a:lnSpc>
              <a:buNone/>
            </a:pPr>
            <a:r>
              <a:rPr lang="en-IN" sz="2100" b="0" i="0" dirty="0">
                <a:effectLst/>
                <a:latin typeface="Söhne"/>
              </a:rPr>
              <a:t>It involves understanding users' needs, preferences, abilities, and limitations to create interfaces and systems that are intuitive, efficient, and satisfying to use.</a:t>
            </a:r>
          </a:p>
          <a:p>
            <a:pPr eaLnBrk="0" fontAlgn="base" hangingPunct="0">
              <a:lnSpc>
                <a:spcPct val="120000"/>
              </a:lnSpc>
              <a:spcBef>
                <a:spcPct val="0"/>
              </a:spcBef>
              <a:spcAft>
                <a:spcPct val="0"/>
              </a:spcAft>
            </a:pPr>
            <a:r>
              <a:rPr kumimoji="0" lang="en-US" altLang="en-US" sz="2100" b="1" i="0" u="none" strike="noStrike" cap="none" normalizeH="0" baseline="0" dirty="0">
                <a:ln>
                  <a:noFill/>
                </a:ln>
                <a:solidFill>
                  <a:schemeClr val="tx1"/>
                </a:solidFill>
                <a:effectLst/>
                <a:latin typeface="Aptos Narrow" panose="020B0004020202020204" pitchFamily="34" charset="0"/>
              </a:rPr>
              <a:t>User-Centered Design</a:t>
            </a:r>
            <a:r>
              <a:rPr kumimoji="0" lang="en-US" altLang="en-US" sz="2100" b="0" i="0" u="none" strike="noStrike" cap="none" normalizeH="0" baseline="0" dirty="0">
                <a:ln>
                  <a:noFill/>
                </a:ln>
                <a:solidFill>
                  <a:schemeClr val="tx1"/>
                </a:solidFill>
                <a:effectLst/>
                <a:latin typeface="Aptos Narrow" panose="020B0004020202020204" pitchFamily="34" charset="0"/>
              </a:rPr>
              <a:t>: Involves users throughout the design process to ensure products meet their needs using methods like research and usability testing.</a:t>
            </a:r>
          </a:p>
          <a:p>
            <a:pPr eaLnBrk="0" fontAlgn="base" hangingPunct="0">
              <a:lnSpc>
                <a:spcPct val="120000"/>
              </a:lnSpc>
              <a:spcBef>
                <a:spcPct val="0"/>
              </a:spcBef>
              <a:spcAft>
                <a:spcPct val="0"/>
              </a:spcAft>
            </a:pPr>
            <a:r>
              <a:rPr kumimoji="0" lang="en-US" altLang="en-US" sz="2100" b="1" i="0" u="none" strike="noStrike" cap="none" normalizeH="0" baseline="0" dirty="0">
                <a:ln>
                  <a:noFill/>
                </a:ln>
                <a:solidFill>
                  <a:schemeClr val="tx1"/>
                </a:solidFill>
                <a:effectLst/>
                <a:latin typeface="Aptos Narrow" panose="020B0004020202020204" pitchFamily="34" charset="0"/>
              </a:rPr>
              <a:t>User Research</a:t>
            </a:r>
            <a:r>
              <a:rPr kumimoji="0" lang="en-US" altLang="en-US" sz="2100" b="0" i="0" u="none" strike="noStrike" cap="none" normalizeH="0" baseline="0" dirty="0">
                <a:ln>
                  <a:noFill/>
                </a:ln>
                <a:solidFill>
                  <a:schemeClr val="tx1"/>
                </a:solidFill>
                <a:effectLst/>
                <a:latin typeface="Aptos Narrow" panose="020B0004020202020204" pitchFamily="34" charset="0"/>
              </a:rPr>
              <a:t>: Gathers insights into users' behaviors, goals, and preferences through methods like interviews, surveys, and usability studies.</a:t>
            </a:r>
          </a:p>
          <a:p>
            <a:pPr eaLnBrk="0" fontAlgn="base" hangingPunct="0">
              <a:lnSpc>
                <a:spcPct val="120000"/>
              </a:lnSpc>
              <a:spcBef>
                <a:spcPct val="0"/>
              </a:spcBef>
              <a:spcAft>
                <a:spcPct val="0"/>
              </a:spcAft>
            </a:pPr>
            <a:r>
              <a:rPr kumimoji="0" lang="en-US" altLang="en-US" sz="2100" b="1" i="0" u="none" strike="noStrike" cap="none" normalizeH="0" baseline="0" dirty="0">
                <a:ln>
                  <a:noFill/>
                </a:ln>
                <a:solidFill>
                  <a:schemeClr val="tx1"/>
                </a:solidFill>
                <a:effectLst/>
                <a:latin typeface="Aptos Narrow" panose="020B0004020202020204" pitchFamily="34" charset="0"/>
              </a:rPr>
              <a:t>Usability Testing</a:t>
            </a:r>
            <a:r>
              <a:rPr kumimoji="0" lang="en-US" altLang="en-US" sz="2100" b="0" i="0" u="none" strike="noStrike" cap="none" normalizeH="0" baseline="0" dirty="0">
                <a:ln>
                  <a:noFill/>
                </a:ln>
                <a:solidFill>
                  <a:schemeClr val="tx1"/>
                </a:solidFill>
                <a:effectLst/>
                <a:latin typeface="Aptos Narrow" panose="020B0004020202020204" pitchFamily="34" charset="0"/>
              </a:rPr>
              <a:t>: Observes users interacting with a system to identify usability issues and improve the experience.</a:t>
            </a:r>
          </a:p>
          <a:p>
            <a:pPr eaLnBrk="0" fontAlgn="base" hangingPunct="0">
              <a:lnSpc>
                <a:spcPct val="120000"/>
              </a:lnSpc>
              <a:spcBef>
                <a:spcPct val="0"/>
              </a:spcBef>
              <a:spcAft>
                <a:spcPct val="0"/>
              </a:spcAft>
            </a:pPr>
            <a:r>
              <a:rPr kumimoji="0" lang="en-US" altLang="en-US" sz="2100" b="1" i="0" u="none" strike="noStrike" cap="none" normalizeH="0" baseline="0" dirty="0">
                <a:ln>
                  <a:noFill/>
                </a:ln>
                <a:solidFill>
                  <a:schemeClr val="tx1"/>
                </a:solidFill>
                <a:effectLst/>
                <a:latin typeface="Aptos Narrow" panose="020B0004020202020204" pitchFamily="34" charset="0"/>
              </a:rPr>
              <a:t>Accessibility</a:t>
            </a:r>
            <a:r>
              <a:rPr kumimoji="0" lang="en-US" altLang="en-US" sz="2100" b="0" i="0" u="none" strike="noStrike" cap="none" normalizeH="0" baseline="0" dirty="0">
                <a:ln>
                  <a:noFill/>
                </a:ln>
                <a:solidFill>
                  <a:schemeClr val="tx1"/>
                </a:solidFill>
                <a:effectLst/>
                <a:latin typeface="Aptos Narrow" panose="020B0004020202020204" pitchFamily="34" charset="0"/>
              </a:rPr>
              <a:t>: Ensures technology is usable by individuals with disabilities, providing features like screen reader support and alternative navigation methods.</a:t>
            </a:r>
          </a:p>
          <a:p>
            <a:pPr eaLnBrk="0" fontAlgn="base" hangingPunct="0">
              <a:lnSpc>
                <a:spcPct val="120000"/>
              </a:lnSpc>
              <a:spcBef>
                <a:spcPct val="0"/>
              </a:spcBef>
              <a:spcAft>
                <a:spcPct val="0"/>
              </a:spcAft>
            </a:pPr>
            <a:r>
              <a:rPr kumimoji="0" lang="en-US" altLang="en-US" sz="2100" b="1" i="0" u="none" strike="noStrike" cap="none" normalizeH="0" baseline="0" dirty="0">
                <a:ln>
                  <a:noFill/>
                </a:ln>
                <a:solidFill>
                  <a:schemeClr val="tx1"/>
                </a:solidFill>
                <a:effectLst/>
                <a:latin typeface="Aptos Narrow" panose="020B0004020202020204" pitchFamily="34" charset="0"/>
              </a:rPr>
              <a:t>User Interface (UI) Design</a:t>
            </a:r>
            <a:r>
              <a:rPr kumimoji="0" lang="en-US" altLang="en-US" sz="2100" b="0" i="0" u="none" strike="noStrike" cap="none" normalizeH="0" baseline="0" dirty="0">
                <a:ln>
                  <a:noFill/>
                </a:ln>
                <a:solidFill>
                  <a:schemeClr val="tx1"/>
                </a:solidFill>
                <a:effectLst/>
                <a:latin typeface="Aptos Narrow" panose="020B0004020202020204" pitchFamily="34" charset="0"/>
              </a:rPr>
              <a:t>: Focuses on creating visually appealing and intuitive interfaces using principles like consistency and feedback.</a:t>
            </a:r>
          </a:p>
          <a:p>
            <a:pPr eaLnBrk="0" fontAlgn="base" hangingPunct="0">
              <a:lnSpc>
                <a:spcPct val="120000"/>
              </a:lnSpc>
              <a:spcBef>
                <a:spcPct val="0"/>
              </a:spcBef>
              <a:spcAft>
                <a:spcPct val="0"/>
              </a:spcAft>
            </a:pPr>
            <a:r>
              <a:rPr kumimoji="0" lang="en-US" altLang="en-US" sz="2100" b="1" i="0" u="none" strike="noStrike" cap="none" normalizeH="0" baseline="0" dirty="0">
                <a:ln>
                  <a:noFill/>
                </a:ln>
                <a:solidFill>
                  <a:schemeClr val="tx1"/>
                </a:solidFill>
                <a:effectLst/>
                <a:latin typeface="Aptos Narrow" panose="020B0004020202020204" pitchFamily="34" charset="0"/>
              </a:rPr>
              <a:t>User Experience (UX) Design</a:t>
            </a:r>
            <a:r>
              <a:rPr kumimoji="0" lang="en-US" altLang="en-US" sz="2100" b="0" i="0" u="none" strike="noStrike" cap="none" normalizeH="0" baseline="0" dirty="0">
                <a:ln>
                  <a:noFill/>
                </a:ln>
                <a:solidFill>
                  <a:schemeClr val="tx1"/>
                </a:solidFill>
                <a:effectLst/>
                <a:latin typeface="Aptos Narrow" panose="020B0004020202020204" pitchFamily="34" charset="0"/>
              </a:rPr>
              <a:t>: Encompasses the overall interaction experience, considering ease of use, efficiency, and emotional impact.</a:t>
            </a:r>
            <a:endParaRPr lang="en-US" sz="2100" dirty="0">
              <a:latin typeface="Aptos Narrow" panose="020B0004020202020204" pitchFamily="34" charset="0"/>
            </a:endParaRPr>
          </a:p>
        </p:txBody>
      </p:sp>
    </p:spTree>
    <p:extLst>
      <p:ext uri="{BB962C8B-B14F-4D97-AF65-F5344CB8AC3E}">
        <p14:creationId xmlns:p14="http://schemas.microsoft.com/office/powerpoint/2010/main" val="1804858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44E7E-9FFB-949C-B25F-6905C8AB81E7}"/>
              </a:ext>
            </a:extLst>
          </p:cNvPr>
          <p:cNvSpPr>
            <a:spLocks noGrp="1"/>
          </p:cNvSpPr>
          <p:nvPr>
            <p:ph type="title"/>
          </p:nvPr>
        </p:nvSpPr>
        <p:spPr>
          <a:xfrm>
            <a:off x="590550" y="0"/>
            <a:ext cx="10515600" cy="692150"/>
          </a:xfrm>
        </p:spPr>
        <p:txBody>
          <a:bodyPr>
            <a:normAutofit fontScale="90000"/>
          </a:bodyPr>
          <a:lstStyle/>
          <a:p>
            <a:pPr algn="ctr"/>
            <a:r>
              <a:rPr lang="en-US" dirty="0"/>
              <a:t>Scenarios</a:t>
            </a:r>
          </a:p>
        </p:txBody>
      </p:sp>
      <p:sp>
        <p:nvSpPr>
          <p:cNvPr id="3" name="Content Placeholder 2">
            <a:extLst>
              <a:ext uri="{FF2B5EF4-FFF2-40B4-BE49-F238E27FC236}">
                <a16:creationId xmlns:a16="http://schemas.microsoft.com/office/drawing/2014/main" id="{C0E25595-7E55-1171-AAAA-62D8D1C12675}"/>
              </a:ext>
            </a:extLst>
          </p:cNvPr>
          <p:cNvSpPr>
            <a:spLocks noGrp="1"/>
          </p:cNvSpPr>
          <p:nvPr>
            <p:ph idx="1"/>
          </p:nvPr>
        </p:nvSpPr>
        <p:spPr>
          <a:xfrm>
            <a:off x="200024" y="692150"/>
            <a:ext cx="11801475" cy="6165850"/>
          </a:xfrm>
        </p:spPr>
        <p:txBody>
          <a:bodyPr>
            <a:normAutofit fontScale="47500" lnSpcReduction="20000"/>
          </a:bodyPr>
          <a:lstStyle/>
          <a:p>
            <a:pPr marL="0" indent="0" algn="just">
              <a:lnSpc>
                <a:spcPct val="120000"/>
              </a:lnSpc>
              <a:buNone/>
            </a:pPr>
            <a:r>
              <a:rPr lang="en-IN" sz="3900" b="0" i="0" dirty="0">
                <a:effectLst/>
                <a:latin typeface="+mj-lt"/>
              </a:rPr>
              <a:t>A good user scenario is </a:t>
            </a:r>
            <a:r>
              <a:rPr lang="en-IN" sz="3900" b="1" i="0" dirty="0">
                <a:effectLst/>
                <a:latin typeface="+mj-lt"/>
              </a:rPr>
              <a:t>a detailed description of your user within a specific context in relation to your solution</a:t>
            </a:r>
          </a:p>
          <a:p>
            <a:pPr algn="just">
              <a:lnSpc>
                <a:spcPct val="120000"/>
              </a:lnSpc>
              <a:buFont typeface="Arial" panose="020B0604020202020204" pitchFamily="34" charset="0"/>
              <a:buChar char="•"/>
            </a:pPr>
            <a:r>
              <a:rPr lang="en-IN" sz="3900" b="1" i="0" dirty="0">
                <a:effectLst/>
                <a:latin typeface="+mj-lt"/>
              </a:rPr>
              <a:t>Context:</a:t>
            </a:r>
            <a:r>
              <a:rPr lang="en-IN" sz="3900" b="0" i="0" dirty="0">
                <a:effectLst/>
                <a:latin typeface="+mj-lt"/>
              </a:rPr>
              <a:t> Describe the situation and steps your user takes to arrive at your product/service</a:t>
            </a:r>
          </a:p>
          <a:p>
            <a:pPr algn="just">
              <a:lnSpc>
                <a:spcPct val="120000"/>
              </a:lnSpc>
              <a:buFont typeface="Arial" panose="020B0604020202020204" pitchFamily="34" charset="0"/>
              <a:buChar char="•"/>
            </a:pPr>
            <a:r>
              <a:rPr lang="en-IN" sz="3900" b="1" i="0" dirty="0">
                <a:effectLst/>
                <a:latin typeface="+mj-lt"/>
              </a:rPr>
              <a:t>Goals:</a:t>
            </a:r>
            <a:r>
              <a:rPr lang="en-IN" sz="3900" b="0" i="0" dirty="0">
                <a:effectLst/>
                <a:latin typeface="+mj-lt"/>
              </a:rPr>
              <a:t> What do they want to achieve?</a:t>
            </a:r>
          </a:p>
          <a:p>
            <a:pPr algn="just">
              <a:lnSpc>
                <a:spcPct val="120000"/>
              </a:lnSpc>
              <a:buFont typeface="Arial" panose="020B0604020202020204" pitchFamily="34" charset="0"/>
              <a:buChar char="•"/>
            </a:pPr>
            <a:r>
              <a:rPr lang="en-IN" sz="3900" b="1" i="0" dirty="0">
                <a:effectLst/>
                <a:latin typeface="+mj-lt"/>
              </a:rPr>
              <a:t>Problems:</a:t>
            </a:r>
            <a:r>
              <a:rPr lang="en-IN" sz="3900" b="0" i="0" dirty="0">
                <a:effectLst/>
                <a:latin typeface="+mj-lt"/>
              </a:rPr>
              <a:t> What are they trying to solve and what obstacles do they encounter?</a:t>
            </a:r>
          </a:p>
          <a:p>
            <a:pPr algn="just">
              <a:lnSpc>
                <a:spcPct val="120000"/>
              </a:lnSpc>
              <a:buFont typeface="Arial" panose="020B0604020202020204" pitchFamily="34" charset="0"/>
              <a:buChar char="•"/>
            </a:pPr>
            <a:r>
              <a:rPr lang="en-IN" sz="3900" b="1" i="0" dirty="0">
                <a:effectLst/>
                <a:latin typeface="+mj-lt"/>
              </a:rPr>
              <a:t>Motivations:</a:t>
            </a:r>
            <a:r>
              <a:rPr lang="en-IN" sz="3900" b="0" i="0" dirty="0">
                <a:effectLst/>
                <a:latin typeface="+mj-lt"/>
              </a:rPr>
              <a:t> Why do they need or want your offering?</a:t>
            </a:r>
          </a:p>
          <a:p>
            <a:pPr algn="just">
              <a:lnSpc>
                <a:spcPct val="120000"/>
              </a:lnSpc>
              <a:buFont typeface="Arial" panose="020B0604020202020204" pitchFamily="34" charset="0"/>
              <a:buChar char="•"/>
            </a:pPr>
            <a:r>
              <a:rPr lang="en-IN" sz="3900" b="1" i="0" dirty="0">
                <a:effectLst/>
                <a:latin typeface="+mj-lt"/>
              </a:rPr>
              <a:t>Relevant habits:</a:t>
            </a:r>
            <a:r>
              <a:rPr lang="en-IN" sz="3900" b="0" i="0" dirty="0">
                <a:effectLst/>
                <a:latin typeface="+mj-lt"/>
              </a:rPr>
              <a:t> Actions and emotions that occur in relation to your product/service add a layer of context </a:t>
            </a:r>
          </a:p>
          <a:p>
            <a:pPr algn="just">
              <a:lnSpc>
                <a:spcPct val="120000"/>
              </a:lnSpc>
              <a:buFont typeface="Arial" panose="020B0604020202020204" pitchFamily="34" charset="0"/>
              <a:buChar char="•"/>
            </a:pPr>
            <a:r>
              <a:rPr lang="en-IN" sz="3900" b="1" i="0" dirty="0">
                <a:effectLst/>
                <a:latin typeface="+mj-lt"/>
              </a:rPr>
              <a:t>Demographics:</a:t>
            </a:r>
            <a:r>
              <a:rPr lang="en-IN" sz="3900" b="0" i="0" dirty="0">
                <a:effectLst/>
                <a:latin typeface="+mj-lt"/>
              </a:rPr>
              <a:t> Relevant info about location, income, occupation, marital status, etc. </a:t>
            </a:r>
          </a:p>
          <a:p>
            <a:pPr marL="0" indent="0" algn="just">
              <a:lnSpc>
                <a:spcPct val="120000"/>
              </a:lnSpc>
              <a:buNone/>
            </a:pPr>
            <a:endParaRPr lang="en-US" sz="3900" b="1" dirty="0">
              <a:latin typeface="+mj-lt"/>
            </a:endParaRPr>
          </a:p>
          <a:p>
            <a:pPr marL="0" indent="0" algn="just">
              <a:lnSpc>
                <a:spcPct val="120000"/>
              </a:lnSpc>
              <a:buNone/>
            </a:pPr>
            <a:r>
              <a:rPr lang="en-US" sz="3900" b="1" dirty="0">
                <a:latin typeface="+mj-lt"/>
              </a:rPr>
              <a:t>User scenarios vs. user stories vs. storyboard</a:t>
            </a:r>
          </a:p>
          <a:p>
            <a:pPr algn="just">
              <a:lnSpc>
                <a:spcPct val="120000"/>
              </a:lnSpc>
            </a:pPr>
            <a:r>
              <a:rPr lang="en-US" sz="3900" dirty="0">
                <a:latin typeface="+mj-lt"/>
              </a:rPr>
              <a:t>User stories focus on the user's perspective and highlight general character traits related to the product.</a:t>
            </a:r>
          </a:p>
          <a:p>
            <a:pPr algn="just">
              <a:lnSpc>
                <a:spcPct val="120000"/>
              </a:lnSpc>
            </a:pPr>
            <a:r>
              <a:rPr lang="en-US" sz="3900" dirty="0">
                <a:latin typeface="+mj-lt"/>
              </a:rPr>
              <a:t>User scenarios provide more detailed information about a user's persona, how they interact with the product, and the reasons behind their actions. They offer a deeper understanding of the user's journey, including the steps they take to achieve their goals.</a:t>
            </a:r>
          </a:p>
          <a:p>
            <a:pPr algn="just">
              <a:lnSpc>
                <a:spcPct val="120000"/>
              </a:lnSpc>
            </a:pPr>
            <a:r>
              <a:rPr lang="en-US" sz="3900" dirty="0">
                <a:latin typeface="+mj-lt"/>
              </a:rPr>
              <a:t>After developing a user scenario, a storyboard visually represents how the user interacts with the product. Illustrations, sketches, screenshots, slideshows, and animated demos are different storyboard types. </a:t>
            </a:r>
            <a:endParaRPr lang="en-IN" sz="3900" b="0" i="0" dirty="0">
              <a:effectLst/>
              <a:latin typeface="+mj-lt"/>
            </a:endParaRPr>
          </a:p>
          <a:p>
            <a:pPr algn="just">
              <a:lnSpc>
                <a:spcPct val="150000"/>
              </a:lnSpc>
            </a:pPr>
            <a:endParaRPr lang="en-IN" b="1" i="0" dirty="0">
              <a:effectLst/>
              <a:latin typeface="Nunito" pitchFamily="2" charset="77"/>
            </a:endParaRPr>
          </a:p>
        </p:txBody>
      </p:sp>
    </p:spTree>
    <p:extLst>
      <p:ext uri="{BB962C8B-B14F-4D97-AF65-F5344CB8AC3E}">
        <p14:creationId xmlns:p14="http://schemas.microsoft.com/office/powerpoint/2010/main" val="33107085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5F0E7CE55FB974FA64CDB6BDD0C38DC" ma:contentTypeVersion="4" ma:contentTypeDescription="Create a new document." ma:contentTypeScope="" ma:versionID="b55d13899cfe769d94d22cc3b88f8f39">
  <xsd:schema xmlns:xsd="http://www.w3.org/2001/XMLSchema" xmlns:xs="http://www.w3.org/2001/XMLSchema" xmlns:p="http://schemas.microsoft.com/office/2006/metadata/properties" xmlns:ns2="631f2cb8-472a-4986-9f91-e09f19e9684f" targetNamespace="http://schemas.microsoft.com/office/2006/metadata/properties" ma:root="true" ma:fieldsID="a0f5e750a93a3545e39a9541c9e9840b" ns2:_="">
    <xsd:import namespace="631f2cb8-472a-4986-9f91-e09f19e9684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1f2cb8-472a-4986-9f91-e09f19e9684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AF24861-6640-47FF-980A-594A723D9B14}">
  <ds:schemaRefs>
    <ds:schemaRef ds:uri="http://schemas.microsoft.com/sharepoint/v3/contenttype/forms"/>
  </ds:schemaRefs>
</ds:datastoreItem>
</file>

<file path=customXml/itemProps2.xml><?xml version="1.0" encoding="utf-8"?>
<ds:datastoreItem xmlns:ds="http://schemas.openxmlformats.org/officeDocument/2006/customXml" ds:itemID="{0A0C7CD8-8FA0-48D5-BABB-4B3A85A6E1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1f2cb8-472a-4986-9f91-e09f19e9684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6AAF28E-9C7A-48F7-9B20-0B1A7234603E}">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245</TotalTime>
  <Words>2318</Words>
  <Application>Microsoft Office PowerPoint</Application>
  <PresentationFormat>Widescreen</PresentationFormat>
  <Paragraphs>185</Paragraphs>
  <Slides>17</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Aptos</vt:lpstr>
      <vt:lpstr>Aptos Display</vt:lpstr>
      <vt:lpstr>Aptos Narrow</vt:lpstr>
      <vt:lpstr>Arial</vt:lpstr>
      <vt:lpstr>Nunito</vt:lpstr>
      <vt:lpstr>Söhne</vt:lpstr>
      <vt:lpstr>Times New Roman</vt:lpstr>
      <vt:lpstr>var(--font-fk-grotesk)</vt:lpstr>
      <vt:lpstr>var(--font-fk-grotesk-neue)</vt:lpstr>
      <vt:lpstr>Office Theme</vt:lpstr>
      <vt:lpstr>Components of visual interfaces</vt:lpstr>
      <vt:lpstr>Emotion in HCI</vt:lpstr>
      <vt:lpstr>Multi User Interaction</vt:lpstr>
      <vt:lpstr>Interface Selection Options</vt:lpstr>
      <vt:lpstr>Wire-Framing</vt:lpstr>
      <vt:lpstr>Steps for Wire-framing</vt:lpstr>
      <vt:lpstr>Design process in HCI</vt:lpstr>
      <vt:lpstr>User focus in HCI</vt:lpstr>
      <vt:lpstr>Scenarios</vt:lpstr>
      <vt:lpstr>Example 1</vt:lpstr>
      <vt:lpstr>Example 2</vt:lpstr>
      <vt:lpstr>PowerPoint Presentation</vt:lpstr>
      <vt:lpstr>Example</vt:lpstr>
      <vt:lpstr>hierarchical diagrams </vt:lpstr>
      <vt:lpstr>Prototyping</vt:lpstr>
      <vt:lpstr>Storyboards</vt:lpstr>
      <vt:lpstr>Storyboarding Scenario: Ordering Coffee Through a Mobile App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Interface in HCI</dc:title>
  <dc:creator>deepika roselind</dc:creator>
  <cp:lastModifiedBy>Aastha Kumar</cp:lastModifiedBy>
  <cp:revision>18</cp:revision>
  <dcterms:created xsi:type="dcterms:W3CDTF">2024-03-11T03:26:58Z</dcterms:created>
  <dcterms:modified xsi:type="dcterms:W3CDTF">2024-10-18T14:59:07Z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0x010100F8D084FE8244824F8DA304D1666BE595</vt:lpwstr>
  </property>
</Properties>
</file>

<file path=docProps/thumbnail.jpeg>
</file>